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70104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 autoAdjust="0"/>
    <p:restoredTop sz="94647" autoAdjust="0"/>
  </p:normalViewPr>
  <p:slideViewPr>
    <p:cSldViewPr>
      <p:cViewPr>
        <p:scale>
          <a:sx n="90" d="100"/>
          <a:sy n="90" d="100"/>
        </p:scale>
        <p:origin x="-2340" y="-54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8103B1B-D650-46D5-9FB4-F3F2474F52A3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91441AE1-A77D-48D5-91CA-D407AAF30B1C}">
      <dgm:prSet/>
      <dgm:spPr/>
      <dgm:t>
        <a:bodyPr/>
        <a:lstStyle/>
        <a:p>
          <a:r>
            <a:rPr lang="en-US" dirty="0" smtClean="0"/>
            <a:t>Licensing</a:t>
          </a:r>
          <a:endParaRPr lang="en-US" dirty="0"/>
        </a:p>
      </dgm:t>
    </dgm:pt>
    <dgm:pt modelId="{92496971-B199-4C28-A8BD-06CC50D0B887}" type="parTrans" cxnId="{9E3F60F5-77B5-415B-9DB0-40139522EF74}">
      <dgm:prSet/>
      <dgm:spPr/>
      <dgm:t>
        <a:bodyPr/>
        <a:lstStyle/>
        <a:p>
          <a:endParaRPr lang="en-US"/>
        </a:p>
      </dgm:t>
    </dgm:pt>
    <dgm:pt modelId="{B4C966D3-68F5-43E6-AA24-ED4B93434DEF}" type="sibTrans" cxnId="{9E3F60F5-77B5-415B-9DB0-40139522EF74}">
      <dgm:prSet/>
      <dgm:spPr/>
      <dgm:t>
        <a:bodyPr/>
        <a:lstStyle/>
        <a:p>
          <a:endParaRPr lang="en-US"/>
        </a:p>
      </dgm:t>
    </dgm:pt>
    <dgm:pt modelId="{9BE86E80-7918-4688-B727-136CEBCDD9AB}">
      <dgm:prSet/>
      <dgm:spPr/>
      <dgm:t>
        <a:bodyPr/>
        <a:lstStyle/>
        <a:p>
          <a:r>
            <a:rPr lang="en-US" dirty="0" smtClean="0"/>
            <a:t>Property Management</a:t>
          </a:r>
          <a:endParaRPr lang="en-US" dirty="0"/>
        </a:p>
      </dgm:t>
    </dgm:pt>
    <dgm:pt modelId="{9DE35BB9-F760-4E93-9AF7-BE8A667F992F}" type="parTrans" cxnId="{4B564D3C-97FC-428D-8331-008D68718EDA}">
      <dgm:prSet/>
      <dgm:spPr/>
      <dgm:t>
        <a:bodyPr/>
        <a:lstStyle/>
        <a:p>
          <a:endParaRPr lang="en-US"/>
        </a:p>
      </dgm:t>
    </dgm:pt>
    <dgm:pt modelId="{6191FF19-B987-4D2B-B8F4-A3A0E381DD37}" type="sibTrans" cxnId="{4B564D3C-97FC-428D-8331-008D68718EDA}">
      <dgm:prSet/>
      <dgm:spPr/>
      <dgm:t>
        <a:bodyPr/>
        <a:lstStyle/>
        <a:p>
          <a:endParaRPr lang="en-US"/>
        </a:p>
      </dgm:t>
    </dgm:pt>
    <dgm:pt modelId="{95699D55-1EF4-4970-AAF5-FA8DED3CE8FA}">
      <dgm:prSet/>
      <dgm:spPr/>
      <dgm:t>
        <a:bodyPr/>
        <a:lstStyle/>
        <a:p>
          <a:r>
            <a:rPr lang="en-US" dirty="0" smtClean="0"/>
            <a:t>Tenant Management</a:t>
          </a:r>
          <a:endParaRPr lang="en-US" dirty="0"/>
        </a:p>
      </dgm:t>
    </dgm:pt>
    <dgm:pt modelId="{87192F62-BF43-456D-B523-21280ECCE4B1}" type="parTrans" cxnId="{95EBE5EF-B3ED-4F29-816A-73CB0AA3C856}">
      <dgm:prSet/>
      <dgm:spPr/>
      <dgm:t>
        <a:bodyPr/>
        <a:lstStyle/>
        <a:p>
          <a:endParaRPr lang="en-US"/>
        </a:p>
      </dgm:t>
    </dgm:pt>
    <dgm:pt modelId="{A0D807D5-437E-422E-AD09-B30B96FA25BA}" type="sibTrans" cxnId="{95EBE5EF-B3ED-4F29-816A-73CB0AA3C856}">
      <dgm:prSet/>
      <dgm:spPr/>
      <dgm:t>
        <a:bodyPr/>
        <a:lstStyle/>
        <a:p>
          <a:endParaRPr lang="en-US"/>
        </a:p>
      </dgm:t>
    </dgm:pt>
    <dgm:pt modelId="{259F8E37-784B-4DC6-87ED-D021DB1FA9D9}">
      <dgm:prSet/>
      <dgm:spPr/>
      <dgm:t>
        <a:bodyPr/>
        <a:lstStyle/>
        <a:p>
          <a:r>
            <a:rPr lang="en-US" dirty="0" smtClean="0"/>
            <a:t>Risk Management</a:t>
          </a:r>
          <a:endParaRPr lang="en-US" dirty="0"/>
        </a:p>
      </dgm:t>
    </dgm:pt>
    <dgm:pt modelId="{09EA4C4E-0866-4EC0-8879-AA5BD44A358D}" type="parTrans" cxnId="{ED978E7F-E1A1-446E-B26A-9A0CCB789000}">
      <dgm:prSet/>
      <dgm:spPr/>
      <dgm:t>
        <a:bodyPr/>
        <a:lstStyle/>
        <a:p>
          <a:endParaRPr lang="en-US"/>
        </a:p>
      </dgm:t>
    </dgm:pt>
    <dgm:pt modelId="{DB31CBB3-B5D8-429A-9C8C-8E2D6CC8164C}" type="sibTrans" cxnId="{ED978E7F-E1A1-446E-B26A-9A0CCB789000}">
      <dgm:prSet/>
      <dgm:spPr/>
      <dgm:t>
        <a:bodyPr/>
        <a:lstStyle/>
        <a:p>
          <a:endParaRPr lang="en-US"/>
        </a:p>
      </dgm:t>
    </dgm:pt>
    <dgm:pt modelId="{9C24065B-41E3-414C-866F-E65DBC2C9CBA}">
      <dgm:prSet/>
      <dgm:spPr/>
      <dgm:t>
        <a:bodyPr/>
        <a:lstStyle/>
        <a:p>
          <a:r>
            <a:rPr lang="en-US" dirty="0" smtClean="0"/>
            <a:t>Loss Control</a:t>
          </a:r>
          <a:endParaRPr lang="en-US" dirty="0"/>
        </a:p>
      </dgm:t>
    </dgm:pt>
    <dgm:pt modelId="{421B9657-CB64-4413-9E60-5A6EFAFCF702}" type="parTrans" cxnId="{2BBF975C-6EB4-42CC-9237-BDC29FC69074}">
      <dgm:prSet/>
      <dgm:spPr/>
      <dgm:t>
        <a:bodyPr/>
        <a:lstStyle/>
        <a:p>
          <a:endParaRPr lang="en-US"/>
        </a:p>
      </dgm:t>
    </dgm:pt>
    <dgm:pt modelId="{99A95E53-228B-4BD8-8CD5-84675EFC1057}" type="sibTrans" cxnId="{2BBF975C-6EB4-42CC-9237-BDC29FC69074}">
      <dgm:prSet/>
      <dgm:spPr/>
      <dgm:t>
        <a:bodyPr/>
        <a:lstStyle/>
        <a:p>
          <a:endParaRPr lang="en-US"/>
        </a:p>
      </dgm:t>
    </dgm:pt>
    <dgm:pt modelId="{FA82E8E7-9CE6-418F-BDA3-1D8ED0351173}" type="asst">
      <dgm:prSet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r>
            <a:rPr lang="en-US" dirty="0" smtClean="0"/>
            <a:t>Asset Management</a:t>
          </a:r>
          <a:endParaRPr lang="en-US" dirty="0"/>
        </a:p>
      </dgm:t>
    </dgm:pt>
    <dgm:pt modelId="{6BEEACD6-2A49-4509-AA76-A1B2CE0DB8B4}" type="sibTrans" cxnId="{7199E9D2-C5CE-491D-96F7-8CADB8F9E3FF}">
      <dgm:prSet/>
      <dgm:spPr/>
      <dgm:t>
        <a:bodyPr/>
        <a:lstStyle/>
        <a:p>
          <a:endParaRPr lang="en-US"/>
        </a:p>
      </dgm:t>
    </dgm:pt>
    <dgm:pt modelId="{1C31FC0A-06EC-4C05-843C-DAAB18C7D591}" type="parTrans" cxnId="{7199E9D2-C5CE-491D-96F7-8CADB8F9E3FF}">
      <dgm:prSet/>
      <dgm:spPr/>
      <dgm:t>
        <a:bodyPr/>
        <a:lstStyle/>
        <a:p>
          <a:endParaRPr lang="en-US"/>
        </a:p>
      </dgm:t>
    </dgm:pt>
    <dgm:pt modelId="{A4C2540D-6700-425B-9E15-D4BCE561AA84}">
      <dgm:prSet/>
      <dgm:spPr/>
      <dgm:t>
        <a:bodyPr/>
        <a:lstStyle/>
        <a:p>
          <a:r>
            <a:rPr lang="en-US" dirty="0" smtClean="0"/>
            <a:t>Insurance</a:t>
          </a:r>
          <a:endParaRPr lang="en-US" dirty="0"/>
        </a:p>
      </dgm:t>
    </dgm:pt>
    <dgm:pt modelId="{F4F8375A-D043-45DC-A3E5-F4631B321A67}" type="parTrans" cxnId="{29A0CE2E-F682-4685-999D-3388ADD11093}">
      <dgm:prSet/>
      <dgm:spPr/>
      <dgm:t>
        <a:bodyPr/>
        <a:lstStyle/>
        <a:p>
          <a:endParaRPr lang="en-US"/>
        </a:p>
      </dgm:t>
    </dgm:pt>
    <dgm:pt modelId="{B00B8084-38F3-4E04-9ED9-4A18ADC1B7AA}" type="sibTrans" cxnId="{29A0CE2E-F682-4685-999D-3388ADD11093}">
      <dgm:prSet/>
      <dgm:spPr/>
      <dgm:t>
        <a:bodyPr/>
        <a:lstStyle/>
        <a:p>
          <a:endParaRPr lang="en-US"/>
        </a:p>
      </dgm:t>
    </dgm:pt>
    <dgm:pt modelId="{73347AD6-23BC-4C13-BDA2-C69A73D7F123}">
      <dgm:prSet/>
      <dgm:spPr>
        <a:solidFill>
          <a:schemeClr val="accent4"/>
        </a:solidFill>
      </dgm:spPr>
      <dgm:t>
        <a:bodyPr/>
        <a:lstStyle/>
        <a:p>
          <a:r>
            <a:rPr lang="en-US" dirty="0" smtClean="0"/>
            <a:t>Asset Management</a:t>
          </a:r>
          <a:endParaRPr lang="en-US" dirty="0"/>
        </a:p>
      </dgm:t>
    </dgm:pt>
    <dgm:pt modelId="{627BD2FC-F328-4A6A-A664-84141512076C}" type="parTrans" cxnId="{C9CEA983-F3C1-4F0A-83F6-5560540F9427}">
      <dgm:prSet/>
      <dgm:spPr/>
      <dgm:t>
        <a:bodyPr/>
        <a:lstStyle/>
        <a:p>
          <a:endParaRPr lang="en-US"/>
        </a:p>
      </dgm:t>
    </dgm:pt>
    <dgm:pt modelId="{3852B463-4436-42BE-839A-8F1FABA10EF0}" type="sibTrans" cxnId="{C9CEA983-F3C1-4F0A-83F6-5560540F9427}">
      <dgm:prSet/>
      <dgm:spPr/>
      <dgm:t>
        <a:bodyPr/>
        <a:lstStyle/>
        <a:p>
          <a:endParaRPr lang="en-US"/>
        </a:p>
      </dgm:t>
    </dgm:pt>
    <dgm:pt modelId="{8F6DD725-121D-4945-8489-54670345D4B2}">
      <dgm:prSet phldrT="[Text]"/>
      <dgm:spPr/>
      <dgm:t>
        <a:bodyPr/>
        <a:lstStyle/>
        <a:p>
          <a:r>
            <a:rPr lang="en-US" dirty="0" smtClean="0"/>
            <a:t>Town Manager</a:t>
          </a:r>
          <a:endParaRPr lang="en-US" dirty="0"/>
        </a:p>
      </dgm:t>
    </dgm:pt>
    <dgm:pt modelId="{AA4C30AE-8EF8-410D-A282-068A6958F0D4}" type="sibTrans" cxnId="{5BB32844-4102-4D6D-8B41-6903AFBDAB44}">
      <dgm:prSet/>
      <dgm:spPr/>
      <dgm:t>
        <a:bodyPr/>
        <a:lstStyle/>
        <a:p>
          <a:endParaRPr lang="en-US"/>
        </a:p>
      </dgm:t>
    </dgm:pt>
    <dgm:pt modelId="{2A279B43-6FFD-427A-818E-D632662D3C34}" type="parTrans" cxnId="{5BB32844-4102-4D6D-8B41-6903AFBDAB44}">
      <dgm:prSet/>
      <dgm:spPr/>
      <dgm:t>
        <a:bodyPr/>
        <a:lstStyle/>
        <a:p>
          <a:endParaRPr lang="en-US"/>
        </a:p>
      </dgm:t>
    </dgm:pt>
    <dgm:pt modelId="{3618C6BB-BA91-42B2-82D3-E74CE9C06FD0}">
      <dgm:prSet/>
      <dgm:spPr>
        <a:solidFill>
          <a:schemeClr val="accent5"/>
        </a:solidFill>
      </dgm:spPr>
      <dgm:t>
        <a:bodyPr/>
        <a:lstStyle/>
        <a:p>
          <a:r>
            <a:rPr lang="en-US" dirty="0" smtClean="0"/>
            <a:t>Assessment and Review</a:t>
          </a:r>
          <a:endParaRPr lang="en-US" dirty="0"/>
        </a:p>
      </dgm:t>
    </dgm:pt>
    <dgm:pt modelId="{9BDEF539-CEE2-4E68-A94D-A102225E0A31}" type="parTrans" cxnId="{7DEE6ED5-3E39-4E00-A9A2-9A6C8F7AD6BB}">
      <dgm:prSet/>
      <dgm:spPr/>
      <dgm:t>
        <a:bodyPr/>
        <a:lstStyle/>
        <a:p>
          <a:endParaRPr lang="en-US"/>
        </a:p>
      </dgm:t>
    </dgm:pt>
    <dgm:pt modelId="{3C28AD37-A190-49A8-B222-F843973DD507}" type="sibTrans" cxnId="{7DEE6ED5-3E39-4E00-A9A2-9A6C8F7AD6BB}">
      <dgm:prSet/>
      <dgm:spPr/>
      <dgm:t>
        <a:bodyPr/>
        <a:lstStyle/>
        <a:p>
          <a:endParaRPr lang="en-US"/>
        </a:p>
      </dgm:t>
    </dgm:pt>
    <dgm:pt modelId="{6DA1B2BB-AA47-4189-8FC1-4A6AAD85263F}">
      <dgm:prSet/>
      <dgm:spPr>
        <a:solidFill>
          <a:schemeClr val="accent5"/>
        </a:solidFill>
      </dgm:spPr>
      <dgm:t>
        <a:bodyPr/>
        <a:lstStyle/>
        <a:p>
          <a:r>
            <a:rPr lang="en-US" dirty="0" smtClean="0"/>
            <a:t>Claims Administration</a:t>
          </a:r>
          <a:endParaRPr lang="en-US" dirty="0"/>
        </a:p>
      </dgm:t>
    </dgm:pt>
    <dgm:pt modelId="{480DCC1F-49D0-468A-A7D4-BB895C560B28}" type="parTrans" cxnId="{2F219555-E865-4C6B-ABC1-918E4F169C11}">
      <dgm:prSet/>
      <dgm:spPr/>
      <dgm:t>
        <a:bodyPr/>
        <a:lstStyle/>
        <a:p>
          <a:endParaRPr lang="en-US"/>
        </a:p>
      </dgm:t>
    </dgm:pt>
    <dgm:pt modelId="{34E865B6-1A30-4BD9-A04E-93E7ECC67EC8}" type="sibTrans" cxnId="{2F219555-E865-4C6B-ABC1-918E4F169C11}">
      <dgm:prSet/>
      <dgm:spPr/>
      <dgm:t>
        <a:bodyPr/>
        <a:lstStyle/>
        <a:p>
          <a:endParaRPr lang="en-US"/>
        </a:p>
      </dgm:t>
    </dgm:pt>
    <dgm:pt modelId="{B155CE42-7A4A-4125-A6D3-27F5720B22B9}">
      <dgm:prSet/>
      <dgm:spPr>
        <a:solidFill>
          <a:schemeClr val="accent1"/>
        </a:solidFill>
      </dgm:spPr>
      <dgm:t>
        <a:bodyPr/>
        <a:lstStyle/>
        <a:p>
          <a:r>
            <a:rPr lang="en-US" dirty="0" smtClean="0"/>
            <a:t>Leases and Use Agreements</a:t>
          </a:r>
          <a:endParaRPr lang="en-US" dirty="0"/>
        </a:p>
      </dgm:t>
    </dgm:pt>
    <dgm:pt modelId="{7585BF2F-4031-4A55-9056-632D1580DE3D}" type="parTrans" cxnId="{7075B43E-D14B-437C-B8F9-6C7623735607}">
      <dgm:prSet/>
      <dgm:spPr/>
      <dgm:t>
        <a:bodyPr/>
        <a:lstStyle/>
        <a:p>
          <a:endParaRPr lang="en-US"/>
        </a:p>
      </dgm:t>
    </dgm:pt>
    <dgm:pt modelId="{0C77C561-53EB-4F0B-A794-93863FAD6080}" type="sibTrans" cxnId="{7075B43E-D14B-437C-B8F9-6C7623735607}">
      <dgm:prSet/>
      <dgm:spPr/>
      <dgm:t>
        <a:bodyPr/>
        <a:lstStyle/>
        <a:p>
          <a:endParaRPr lang="en-US"/>
        </a:p>
      </dgm:t>
    </dgm:pt>
    <dgm:pt modelId="{F9F897BF-EB88-4EB6-BA9E-FE90F4B7E764}">
      <dgm:prSet/>
      <dgm:spPr>
        <a:solidFill>
          <a:schemeClr val="accent5"/>
        </a:solidFill>
      </dgm:spPr>
      <dgm:t>
        <a:bodyPr/>
        <a:lstStyle/>
        <a:p>
          <a:r>
            <a:rPr lang="en-US" dirty="0" smtClean="0"/>
            <a:t>Asset Listing</a:t>
          </a:r>
          <a:endParaRPr lang="en-US" dirty="0"/>
        </a:p>
      </dgm:t>
    </dgm:pt>
    <dgm:pt modelId="{5CDDCA96-497C-4EBE-9565-FE873B94D324}" type="parTrans" cxnId="{50E074BC-4B3F-4158-8349-CDB588A9DE20}">
      <dgm:prSet/>
      <dgm:spPr/>
      <dgm:t>
        <a:bodyPr/>
        <a:lstStyle/>
        <a:p>
          <a:endParaRPr lang="en-US"/>
        </a:p>
      </dgm:t>
    </dgm:pt>
    <dgm:pt modelId="{407B4084-C89D-4FDA-8BCA-A20267D121B2}" type="sibTrans" cxnId="{50E074BC-4B3F-4158-8349-CDB588A9DE20}">
      <dgm:prSet/>
      <dgm:spPr/>
      <dgm:t>
        <a:bodyPr/>
        <a:lstStyle/>
        <a:p>
          <a:endParaRPr lang="en-US"/>
        </a:p>
      </dgm:t>
    </dgm:pt>
    <dgm:pt modelId="{A3B38618-FF2A-433D-9DDA-B41933A5AF1F}">
      <dgm:prSet/>
      <dgm:spPr>
        <a:solidFill>
          <a:schemeClr val="accent2"/>
        </a:solidFill>
      </dgm:spPr>
      <dgm:t>
        <a:bodyPr/>
        <a:lstStyle/>
        <a:p>
          <a:r>
            <a:rPr lang="en-US" dirty="0" smtClean="0"/>
            <a:t>Licensing Board (Staff Support)</a:t>
          </a:r>
          <a:endParaRPr lang="en-US" dirty="0"/>
        </a:p>
      </dgm:t>
    </dgm:pt>
    <dgm:pt modelId="{D7A63DD9-DCA6-4CC3-9D26-B53C53EA3470}" type="parTrans" cxnId="{E515D1D2-8608-4955-AE49-12A410DC0D72}">
      <dgm:prSet/>
      <dgm:spPr/>
      <dgm:t>
        <a:bodyPr/>
        <a:lstStyle/>
        <a:p>
          <a:endParaRPr lang="en-US"/>
        </a:p>
      </dgm:t>
    </dgm:pt>
    <dgm:pt modelId="{BA9D4A1F-90DA-499A-B311-0F4B2234089C}" type="sibTrans" cxnId="{E515D1D2-8608-4955-AE49-12A410DC0D72}">
      <dgm:prSet/>
      <dgm:spPr/>
      <dgm:t>
        <a:bodyPr/>
        <a:lstStyle/>
        <a:p>
          <a:endParaRPr lang="en-US"/>
        </a:p>
      </dgm:t>
    </dgm:pt>
    <dgm:pt modelId="{FD1C258F-27D1-4FDF-B045-6D43C1AEAAF5}">
      <dgm:prSet/>
      <dgm:spPr/>
      <dgm:t>
        <a:bodyPr/>
        <a:lstStyle/>
        <a:p>
          <a:r>
            <a:rPr lang="en-US" dirty="0" smtClean="0"/>
            <a:t>Land Use</a:t>
          </a:r>
          <a:endParaRPr lang="en-US" dirty="0"/>
        </a:p>
      </dgm:t>
    </dgm:pt>
    <dgm:pt modelId="{2E2E7B7A-E3C6-4034-8A19-0230AE76B73C}" type="parTrans" cxnId="{67AB7902-B0BA-44AF-80E0-1E477DB01151}">
      <dgm:prSet/>
      <dgm:spPr/>
      <dgm:t>
        <a:bodyPr/>
        <a:lstStyle/>
        <a:p>
          <a:endParaRPr lang="en-US"/>
        </a:p>
      </dgm:t>
    </dgm:pt>
    <dgm:pt modelId="{8BF52E37-F530-49E9-AD0E-2A770DE7D819}" type="sibTrans" cxnId="{67AB7902-B0BA-44AF-80E0-1E477DB01151}">
      <dgm:prSet/>
      <dgm:spPr/>
      <dgm:t>
        <a:bodyPr/>
        <a:lstStyle/>
        <a:p>
          <a:endParaRPr lang="en-US"/>
        </a:p>
      </dgm:t>
    </dgm:pt>
    <dgm:pt modelId="{C7A40F4A-4607-41E7-9EB6-CBF874BCFE5B}">
      <dgm:prSet/>
      <dgm:spPr>
        <a:solidFill>
          <a:schemeClr val="accent4"/>
        </a:solidFill>
      </dgm:spPr>
      <dgm:t>
        <a:bodyPr/>
        <a:lstStyle/>
        <a:p>
          <a:r>
            <a:rPr lang="en-US" dirty="0" smtClean="0"/>
            <a:t>Parking</a:t>
          </a:r>
          <a:endParaRPr lang="en-US" dirty="0"/>
        </a:p>
      </dgm:t>
    </dgm:pt>
    <dgm:pt modelId="{1ECA7D6C-51B5-43A0-B192-2E3ADDF7087D}" type="parTrans" cxnId="{16157973-DAAA-4B45-95D3-D7902F5137B1}">
      <dgm:prSet/>
      <dgm:spPr/>
      <dgm:t>
        <a:bodyPr/>
        <a:lstStyle/>
        <a:p>
          <a:endParaRPr lang="en-US"/>
        </a:p>
      </dgm:t>
    </dgm:pt>
    <dgm:pt modelId="{822EEAB0-F424-424E-97D1-2B94D61DB4C4}" type="sibTrans" cxnId="{16157973-DAAA-4B45-95D3-D7902F5137B1}">
      <dgm:prSet/>
      <dgm:spPr/>
      <dgm:t>
        <a:bodyPr/>
        <a:lstStyle/>
        <a:p>
          <a:endParaRPr lang="en-US"/>
        </a:p>
      </dgm:t>
    </dgm:pt>
    <dgm:pt modelId="{63FC3365-1BFD-4C26-97EF-F93CE3BA2833}">
      <dgm:prSet/>
      <dgm:spPr>
        <a:solidFill>
          <a:schemeClr val="accent4"/>
        </a:solidFill>
      </dgm:spPr>
      <dgm:t>
        <a:bodyPr/>
        <a:lstStyle/>
        <a:p>
          <a:r>
            <a:rPr lang="en-US" dirty="0" smtClean="0"/>
            <a:t>Special Events</a:t>
          </a:r>
          <a:endParaRPr lang="en-US" dirty="0"/>
        </a:p>
      </dgm:t>
    </dgm:pt>
    <dgm:pt modelId="{7C6DFAFB-A8F8-4CB0-A5F3-71A89AE97535}" type="parTrans" cxnId="{1C10851B-7431-4EAC-87A0-82C598C7807C}">
      <dgm:prSet/>
      <dgm:spPr/>
      <dgm:t>
        <a:bodyPr/>
        <a:lstStyle/>
        <a:p>
          <a:endParaRPr lang="en-US"/>
        </a:p>
      </dgm:t>
    </dgm:pt>
    <dgm:pt modelId="{CD71110B-B142-432A-BB14-2B9DE576531B}" type="sibTrans" cxnId="{1C10851B-7431-4EAC-87A0-82C598C7807C}">
      <dgm:prSet/>
      <dgm:spPr/>
      <dgm:t>
        <a:bodyPr/>
        <a:lstStyle/>
        <a:p>
          <a:endParaRPr lang="en-US"/>
        </a:p>
      </dgm:t>
    </dgm:pt>
    <dgm:pt modelId="{C68A00CE-8443-4409-8745-577F82506D55}">
      <dgm:prSet/>
      <dgm:spPr/>
      <dgm:t>
        <a:bodyPr/>
        <a:lstStyle/>
        <a:p>
          <a:r>
            <a:rPr lang="en-US" dirty="0" smtClean="0"/>
            <a:t>Gateway Greeters</a:t>
          </a:r>
          <a:endParaRPr lang="en-US" dirty="0"/>
        </a:p>
      </dgm:t>
    </dgm:pt>
    <dgm:pt modelId="{4B2D7D04-12AF-4FFE-80BB-E1E833A2BEAC}" type="parTrans" cxnId="{F8487E07-A904-49EB-939A-FBEFAC203911}">
      <dgm:prSet/>
      <dgm:spPr/>
      <dgm:t>
        <a:bodyPr/>
        <a:lstStyle/>
        <a:p>
          <a:endParaRPr lang="en-US"/>
        </a:p>
      </dgm:t>
    </dgm:pt>
    <dgm:pt modelId="{292D5F82-885B-4CF1-819E-E8F82BDE568A}" type="sibTrans" cxnId="{F8487E07-A904-49EB-939A-FBEFAC203911}">
      <dgm:prSet/>
      <dgm:spPr/>
      <dgm:t>
        <a:bodyPr/>
        <a:lstStyle/>
        <a:p>
          <a:endParaRPr lang="en-US"/>
        </a:p>
      </dgm:t>
    </dgm:pt>
    <dgm:pt modelId="{DE4E4F3B-05B2-4D49-A601-F368F484A0DE}">
      <dgm:prSet/>
      <dgm:spPr>
        <a:solidFill>
          <a:schemeClr val="accent4"/>
        </a:solidFill>
      </dgm:spPr>
      <dgm:t>
        <a:bodyPr/>
        <a:lstStyle/>
        <a:p>
          <a:r>
            <a:rPr lang="en-US" smtClean="0"/>
            <a:t>Heritage </a:t>
          </a:r>
          <a:r>
            <a:rPr lang="en-US" dirty="0" smtClean="0"/>
            <a:t>and monuments</a:t>
          </a:r>
          <a:endParaRPr lang="en-US" dirty="0"/>
        </a:p>
      </dgm:t>
    </dgm:pt>
    <dgm:pt modelId="{0FCD3413-980E-4559-B8D1-1C4E5D5EFAA9}" type="parTrans" cxnId="{47B9BAE8-244C-42B0-B70F-9B1F2C8AAE13}">
      <dgm:prSet/>
      <dgm:spPr/>
      <dgm:t>
        <a:bodyPr/>
        <a:lstStyle/>
        <a:p>
          <a:endParaRPr lang="en-US"/>
        </a:p>
      </dgm:t>
    </dgm:pt>
    <dgm:pt modelId="{CE8A1BD5-2F05-44A8-AD18-202CE5244E9D}" type="sibTrans" cxnId="{47B9BAE8-244C-42B0-B70F-9B1F2C8AAE13}">
      <dgm:prSet/>
      <dgm:spPr/>
      <dgm:t>
        <a:bodyPr/>
        <a:lstStyle/>
        <a:p>
          <a:endParaRPr lang="en-US"/>
        </a:p>
      </dgm:t>
    </dgm:pt>
    <dgm:pt modelId="{5B88F2FD-0E9E-4C68-B897-25A007A04A9E}">
      <dgm:prSet/>
      <dgm:spPr>
        <a:solidFill>
          <a:schemeClr val="accent5"/>
        </a:solidFill>
      </dgm:spPr>
      <dgm:t>
        <a:bodyPr/>
        <a:lstStyle/>
        <a:p>
          <a:r>
            <a:rPr lang="en-US" dirty="0" smtClean="0"/>
            <a:t>Land Use/Acquisition and Disposition</a:t>
          </a:r>
          <a:endParaRPr lang="en-US" dirty="0"/>
        </a:p>
      </dgm:t>
    </dgm:pt>
    <dgm:pt modelId="{2BDC20FF-AFC5-44C2-94DC-ADCB935A0D4D}" type="sibTrans" cxnId="{09AB0310-17F5-4C71-83B5-131E0785BBF8}">
      <dgm:prSet/>
      <dgm:spPr/>
      <dgm:t>
        <a:bodyPr/>
        <a:lstStyle/>
        <a:p>
          <a:endParaRPr lang="en-US"/>
        </a:p>
      </dgm:t>
    </dgm:pt>
    <dgm:pt modelId="{9CB0C6A2-A90D-4E91-A151-B6E96E0ED373}" type="parTrans" cxnId="{09AB0310-17F5-4C71-83B5-131E0785BBF8}">
      <dgm:prSet/>
      <dgm:spPr/>
      <dgm:t>
        <a:bodyPr/>
        <a:lstStyle/>
        <a:p>
          <a:endParaRPr lang="en-US"/>
        </a:p>
      </dgm:t>
    </dgm:pt>
    <dgm:pt modelId="{D949F72C-AB81-450B-8E0A-6557EA708A5D}">
      <dgm:prSet/>
      <dgm:spPr>
        <a:solidFill>
          <a:schemeClr val="accent2"/>
        </a:solidFill>
      </dgm:spPr>
      <dgm:t>
        <a:bodyPr/>
        <a:lstStyle/>
        <a:p>
          <a:r>
            <a:rPr lang="en-US" dirty="0" smtClean="0"/>
            <a:t>AMAC (Committee staff support)</a:t>
          </a:r>
          <a:endParaRPr lang="en-US" dirty="0"/>
        </a:p>
      </dgm:t>
    </dgm:pt>
    <dgm:pt modelId="{3563E61A-467A-42C4-9AB1-04C532F289D6}" type="parTrans" cxnId="{1626AF59-0180-4F59-A522-5364217DB833}">
      <dgm:prSet/>
      <dgm:spPr/>
      <dgm:t>
        <a:bodyPr/>
        <a:lstStyle/>
        <a:p>
          <a:endParaRPr lang="en-US"/>
        </a:p>
      </dgm:t>
    </dgm:pt>
    <dgm:pt modelId="{B156903B-967E-4D42-BB43-FDDD5D6682B5}" type="sibTrans" cxnId="{1626AF59-0180-4F59-A522-5364217DB833}">
      <dgm:prSet/>
      <dgm:spPr/>
      <dgm:t>
        <a:bodyPr/>
        <a:lstStyle/>
        <a:p>
          <a:endParaRPr lang="en-US"/>
        </a:p>
      </dgm:t>
    </dgm:pt>
    <dgm:pt modelId="{03F48424-996C-40B9-9295-793F995FC98D}" type="pres">
      <dgm:prSet presAssocID="{58103B1B-D650-46D5-9FB4-F3F2474F52A3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9CBD4C0-2BB4-496A-B81F-9C520E55BAB1}" type="pres">
      <dgm:prSet presAssocID="{8F6DD725-121D-4945-8489-54670345D4B2}" presName="root1" presStyleCnt="0"/>
      <dgm:spPr/>
      <dgm:t>
        <a:bodyPr/>
        <a:lstStyle/>
        <a:p>
          <a:endParaRPr lang="en-US"/>
        </a:p>
      </dgm:t>
    </dgm:pt>
    <dgm:pt modelId="{B0487BAB-C716-4C31-A3A7-22041F476EF0}" type="pres">
      <dgm:prSet presAssocID="{8F6DD725-121D-4945-8489-54670345D4B2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DFC9928-B431-4983-ACA0-DFEB77B9BBBB}" type="pres">
      <dgm:prSet presAssocID="{8F6DD725-121D-4945-8489-54670345D4B2}" presName="level2hierChild" presStyleCnt="0"/>
      <dgm:spPr/>
      <dgm:t>
        <a:bodyPr/>
        <a:lstStyle/>
        <a:p>
          <a:endParaRPr lang="en-US"/>
        </a:p>
      </dgm:t>
    </dgm:pt>
    <dgm:pt modelId="{C98372B9-4A59-47C0-B9BA-E3394D0FF72B}" type="pres">
      <dgm:prSet presAssocID="{1C31FC0A-06EC-4C05-843C-DAAB18C7D591}" presName="conn2-1" presStyleLbl="parChTrans1D2" presStyleIdx="0" presStyleCnt="1"/>
      <dgm:spPr/>
      <dgm:t>
        <a:bodyPr/>
        <a:lstStyle/>
        <a:p>
          <a:endParaRPr lang="en-US"/>
        </a:p>
      </dgm:t>
    </dgm:pt>
    <dgm:pt modelId="{28DBBCB3-07E2-400D-A9C3-92934A71593F}" type="pres">
      <dgm:prSet presAssocID="{1C31FC0A-06EC-4C05-843C-DAAB18C7D591}" presName="connTx" presStyleLbl="parChTrans1D2" presStyleIdx="0" presStyleCnt="1"/>
      <dgm:spPr/>
      <dgm:t>
        <a:bodyPr/>
        <a:lstStyle/>
        <a:p>
          <a:endParaRPr lang="en-US"/>
        </a:p>
      </dgm:t>
    </dgm:pt>
    <dgm:pt modelId="{795DAA0A-665F-4B9D-9D65-E21EB0C0F402}" type="pres">
      <dgm:prSet presAssocID="{FA82E8E7-9CE6-418F-BDA3-1D8ED0351173}" presName="root2" presStyleCnt="0"/>
      <dgm:spPr/>
      <dgm:t>
        <a:bodyPr/>
        <a:lstStyle/>
        <a:p>
          <a:endParaRPr lang="en-US"/>
        </a:p>
      </dgm:t>
    </dgm:pt>
    <dgm:pt modelId="{55E007FC-5C9A-42CC-9A4B-202B09CDBF6F}" type="pres">
      <dgm:prSet presAssocID="{FA82E8E7-9CE6-418F-BDA3-1D8ED0351173}" presName="LevelTwoTextNode" presStyleLbl="asst1" presStyleIdx="0" presStyleCnt="1" custScaleX="113592" custScaleY="15778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45B0F3B-71FB-4AE6-971D-DF846973E53A}" type="pres">
      <dgm:prSet presAssocID="{FA82E8E7-9CE6-418F-BDA3-1D8ED0351173}" presName="level3hierChild" presStyleCnt="0"/>
      <dgm:spPr/>
      <dgm:t>
        <a:bodyPr/>
        <a:lstStyle/>
        <a:p>
          <a:endParaRPr lang="en-US"/>
        </a:p>
      </dgm:t>
    </dgm:pt>
    <dgm:pt modelId="{11BC874E-20D5-4459-9E8C-F16A9C3506C0}" type="pres">
      <dgm:prSet presAssocID="{09EA4C4E-0866-4EC0-8879-AA5BD44A358D}" presName="conn2-1" presStyleLbl="parChTrans1D3" presStyleIdx="0" presStyleCnt="4"/>
      <dgm:spPr/>
      <dgm:t>
        <a:bodyPr/>
        <a:lstStyle/>
        <a:p>
          <a:endParaRPr lang="en-US"/>
        </a:p>
      </dgm:t>
    </dgm:pt>
    <dgm:pt modelId="{95F34C81-DBD9-4BC9-BDDE-FA34B3C19D97}" type="pres">
      <dgm:prSet presAssocID="{09EA4C4E-0866-4EC0-8879-AA5BD44A358D}" presName="connTx" presStyleLbl="parChTrans1D3" presStyleIdx="0" presStyleCnt="4"/>
      <dgm:spPr/>
      <dgm:t>
        <a:bodyPr/>
        <a:lstStyle/>
        <a:p>
          <a:endParaRPr lang="en-US"/>
        </a:p>
      </dgm:t>
    </dgm:pt>
    <dgm:pt modelId="{DA2E7AA8-EE4D-4789-A8E8-523849F7878A}" type="pres">
      <dgm:prSet presAssocID="{259F8E37-784B-4DC6-87ED-D021DB1FA9D9}" presName="root2" presStyleCnt="0"/>
      <dgm:spPr/>
      <dgm:t>
        <a:bodyPr/>
        <a:lstStyle/>
        <a:p>
          <a:endParaRPr lang="en-US"/>
        </a:p>
      </dgm:t>
    </dgm:pt>
    <dgm:pt modelId="{3DA5BE6D-23EC-4637-9785-3A20CDA48145}" type="pres">
      <dgm:prSet presAssocID="{259F8E37-784B-4DC6-87ED-D021DB1FA9D9}" presName="LevelTwoTextNode" presStyleLbl="node3" presStyleIdx="0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C9BAC34-36B5-4EDD-93C8-52B4386D30EF}" type="pres">
      <dgm:prSet presAssocID="{259F8E37-784B-4DC6-87ED-D021DB1FA9D9}" presName="level3hierChild" presStyleCnt="0"/>
      <dgm:spPr/>
      <dgm:t>
        <a:bodyPr/>
        <a:lstStyle/>
        <a:p>
          <a:endParaRPr lang="en-US"/>
        </a:p>
      </dgm:t>
    </dgm:pt>
    <dgm:pt modelId="{14AA1CD3-C5F3-4E2E-8539-6ADCA3255A84}" type="pres">
      <dgm:prSet presAssocID="{F4F8375A-D043-45DC-A3E5-F4631B321A67}" presName="conn2-1" presStyleLbl="parChTrans1D4" presStyleIdx="0" presStyleCnt="15"/>
      <dgm:spPr/>
      <dgm:t>
        <a:bodyPr/>
        <a:lstStyle/>
        <a:p>
          <a:endParaRPr lang="en-US"/>
        </a:p>
      </dgm:t>
    </dgm:pt>
    <dgm:pt modelId="{5907264C-8586-402D-9E40-F869D415D2EA}" type="pres">
      <dgm:prSet presAssocID="{F4F8375A-D043-45DC-A3E5-F4631B321A67}" presName="connTx" presStyleLbl="parChTrans1D4" presStyleIdx="0" presStyleCnt="15"/>
      <dgm:spPr/>
      <dgm:t>
        <a:bodyPr/>
        <a:lstStyle/>
        <a:p>
          <a:endParaRPr lang="en-US"/>
        </a:p>
      </dgm:t>
    </dgm:pt>
    <dgm:pt modelId="{4A41CE40-F6D0-4C7F-A339-070001305FCC}" type="pres">
      <dgm:prSet presAssocID="{A4C2540D-6700-425B-9E15-D4BCE561AA84}" presName="root2" presStyleCnt="0"/>
      <dgm:spPr/>
      <dgm:t>
        <a:bodyPr/>
        <a:lstStyle/>
        <a:p>
          <a:endParaRPr lang="en-US"/>
        </a:p>
      </dgm:t>
    </dgm:pt>
    <dgm:pt modelId="{38ADD28B-5900-41CA-BBC7-C62FA0F40901}" type="pres">
      <dgm:prSet presAssocID="{A4C2540D-6700-425B-9E15-D4BCE561AA84}" presName="LevelTwoTextNode" presStyleLbl="node4" presStyleIdx="0" presStyleCnt="1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8ABA270-7D17-4B49-A7A9-76C1950599B6}" type="pres">
      <dgm:prSet presAssocID="{A4C2540D-6700-425B-9E15-D4BCE561AA84}" presName="level3hierChild" presStyleCnt="0"/>
      <dgm:spPr/>
      <dgm:t>
        <a:bodyPr/>
        <a:lstStyle/>
        <a:p>
          <a:endParaRPr lang="en-US"/>
        </a:p>
      </dgm:t>
    </dgm:pt>
    <dgm:pt modelId="{81209777-4CF9-468D-A434-FA7AAA36D551}" type="pres">
      <dgm:prSet presAssocID="{9BDEF539-CEE2-4E68-A94D-A102225E0A31}" presName="conn2-1" presStyleLbl="parChTrans1D4" presStyleIdx="1" presStyleCnt="15"/>
      <dgm:spPr/>
      <dgm:t>
        <a:bodyPr/>
        <a:lstStyle/>
        <a:p>
          <a:endParaRPr lang="en-US"/>
        </a:p>
      </dgm:t>
    </dgm:pt>
    <dgm:pt modelId="{397F8E7D-AC61-4D28-90C4-9D9A90C21412}" type="pres">
      <dgm:prSet presAssocID="{9BDEF539-CEE2-4E68-A94D-A102225E0A31}" presName="connTx" presStyleLbl="parChTrans1D4" presStyleIdx="1" presStyleCnt="15"/>
      <dgm:spPr/>
      <dgm:t>
        <a:bodyPr/>
        <a:lstStyle/>
        <a:p>
          <a:endParaRPr lang="en-US"/>
        </a:p>
      </dgm:t>
    </dgm:pt>
    <dgm:pt modelId="{C064110E-B980-4AA9-9678-F2337AAC78AC}" type="pres">
      <dgm:prSet presAssocID="{3618C6BB-BA91-42B2-82D3-E74CE9C06FD0}" presName="root2" presStyleCnt="0"/>
      <dgm:spPr/>
    </dgm:pt>
    <dgm:pt modelId="{8FAF7096-3464-4998-8F4A-745527E26A4C}" type="pres">
      <dgm:prSet presAssocID="{3618C6BB-BA91-42B2-82D3-E74CE9C06FD0}" presName="LevelTwoTextNode" presStyleLbl="node4" presStyleIdx="1" presStyleCnt="1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D5127BF-1F8B-4CA7-ACDB-D5F0AD58D769}" type="pres">
      <dgm:prSet presAssocID="{3618C6BB-BA91-42B2-82D3-E74CE9C06FD0}" presName="level3hierChild" presStyleCnt="0"/>
      <dgm:spPr/>
    </dgm:pt>
    <dgm:pt modelId="{B2834CEA-91EA-44DD-AE05-ED18FAC10258}" type="pres">
      <dgm:prSet presAssocID="{421B9657-CB64-4413-9E60-5A6EFAFCF702}" presName="conn2-1" presStyleLbl="parChTrans1D4" presStyleIdx="2" presStyleCnt="15"/>
      <dgm:spPr/>
      <dgm:t>
        <a:bodyPr/>
        <a:lstStyle/>
        <a:p>
          <a:endParaRPr lang="en-US"/>
        </a:p>
      </dgm:t>
    </dgm:pt>
    <dgm:pt modelId="{3B4F84DC-8F55-4644-8650-28918AA817DA}" type="pres">
      <dgm:prSet presAssocID="{421B9657-CB64-4413-9E60-5A6EFAFCF702}" presName="connTx" presStyleLbl="parChTrans1D4" presStyleIdx="2" presStyleCnt="15"/>
      <dgm:spPr/>
      <dgm:t>
        <a:bodyPr/>
        <a:lstStyle/>
        <a:p>
          <a:endParaRPr lang="en-US"/>
        </a:p>
      </dgm:t>
    </dgm:pt>
    <dgm:pt modelId="{5F13EDB4-84CF-4531-8E06-4146968A5946}" type="pres">
      <dgm:prSet presAssocID="{9C24065B-41E3-414C-866F-E65DBC2C9CBA}" presName="root2" presStyleCnt="0"/>
      <dgm:spPr/>
      <dgm:t>
        <a:bodyPr/>
        <a:lstStyle/>
        <a:p>
          <a:endParaRPr lang="en-US"/>
        </a:p>
      </dgm:t>
    </dgm:pt>
    <dgm:pt modelId="{E6B1024D-844D-4BEE-A2F3-57B6EBC62AA8}" type="pres">
      <dgm:prSet presAssocID="{9C24065B-41E3-414C-866F-E65DBC2C9CBA}" presName="LevelTwoTextNode" presStyleLbl="node4" presStyleIdx="2" presStyleCnt="1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EA822BC-938D-4095-98EF-1C8C366EE0A4}" type="pres">
      <dgm:prSet presAssocID="{9C24065B-41E3-414C-866F-E65DBC2C9CBA}" presName="level3hierChild" presStyleCnt="0"/>
      <dgm:spPr/>
      <dgm:t>
        <a:bodyPr/>
        <a:lstStyle/>
        <a:p>
          <a:endParaRPr lang="en-US"/>
        </a:p>
      </dgm:t>
    </dgm:pt>
    <dgm:pt modelId="{660935B0-6C86-460E-A1C5-45216D855237}" type="pres">
      <dgm:prSet presAssocID="{480DCC1F-49D0-468A-A7D4-BB895C560B28}" presName="conn2-1" presStyleLbl="parChTrans1D4" presStyleIdx="3" presStyleCnt="15"/>
      <dgm:spPr/>
      <dgm:t>
        <a:bodyPr/>
        <a:lstStyle/>
        <a:p>
          <a:endParaRPr lang="en-US"/>
        </a:p>
      </dgm:t>
    </dgm:pt>
    <dgm:pt modelId="{949E042C-9CA2-416E-ADAD-EB606BC9958C}" type="pres">
      <dgm:prSet presAssocID="{480DCC1F-49D0-468A-A7D4-BB895C560B28}" presName="connTx" presStyleLbl="parChTrans1D4" presStyleIdx="3" presStyleCnt="15"/>
      <dgm:spPr/>
      <dgm:t>
        <a:bodyPr/>
        <a:lstStyle/>
        <a:p>
          <a:endParaRPr lang="en-US"/>
        </a:p>
      </dgm:t>
    </dgm:pt>
    <dgm:pt modelId="{81ECE497-CE1F-42CA-81A2-A21C705D1982}" type="pres">
      <dgm:prSet presAssocID="{6DA1B2BB-AA47-4189-8FC1-4A6AAD85263F}" presName="root2" presStyleCnt="0"/>
      <dgm:spPr/>
    </dgm:pt>
    <dgm:pt modelId="{3F9B374F-F438-4937-BA6B-29B1A8AF5034}" type="pres">
      <dgm:prSet presAssocID="{6DA1B2BB-AA47-4189-8FC1-4A6AAD85263F}" presName="LevelTwoTextNode" presStyleLbl="node4" presStyleIdx="3" presStyleCnt="1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265706F-6057-4878-AFA0-A25791A16C85}" type="pres">
      <dgm:prSet presAssocID="{6DA1B2BB-AA47-4189-8FC1-4A6AAD85263F}" presName="level3hierChild" presStyleCnt="0"/>
      <dgm:spPr/>
    </dgm:pt>
    <dgm:pt modelId="{2A8C9E2C-3381-4427-8FFA-0F46D4120F52}" type="pres">
      <dgm:prSet presAssocID="{5CDDCA96-497C-4EBE-9565-FE873B94D324}" presName="conn2-1" presStyleLbl="parChTrans1D4" presStyleIdx="4" presStyleCnt="15"/>
      <dgm:spPr/>
      <dgm:t>
        <a:bodyPr/>
        <a:lstStyle/>
        <a:p>
          <a:endParaRPr lang="en-US"/>
        </a:p>
      </dgm:t>
    </dgm:pt>
    <dgm:pt modelId="{E2DD3A4E-DF11-42FD-8EC4-E9A02CF80C38}" type="pres">
      <dgm:prSet presAssocID="{5CDDCA96-497C-4EBE-9565-FE873B94D324}" presName="connTx" presStyleLbl="parChTrans1D4" presStyleIdx="4" presStyleCnt="15"/>
      <dgm:spPr/>
      <dgm:t>
        <a:bodyPr/>
        <a:lstStyle/>
        <a:p>
          <a:endParaRPr lang="en-US"/>
        </a:p>
      </dgm:t>
    </dgm:pt>
    <dgm:pt modelId="{5BB7D71E-0396-4F1F-A7DC-874528F2FDDA}" type="pres">
      <dgm:prSet presAssocID="{F9F897BF-EB88-4EB6-BA9E-FE90F4B7E764}" presName="root2" presStyleCnt="0"/>
      <dgm:spPr/>
    </dgm:pt>
    <dgm:pt modelId="{4528A39F-3C3C-4E04-8F18-EEE2AB76C07B}" type="pres">
      <dgm:prSet presAssocID="{F9F897BF-EB88-4EB6-BA9E-FE90F4B7E764}" presName="LevelTwoTextNode" presStyleLbl="node4" presStyleIdx="4" presStyleCnt="1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6D14A7A-171F-4557-B9C5-215B7EF4E3EB}" type="pres">
      <dgm:prSet presAssocID="{F9F897BF-EB88-4EB6-BA9E-FE90F4B7E764}" presName="level3hierChild" presStyleCnt="0"/>
      <dgm:spPr/>
    </dgm:pt>
    <dgm:pt modelId="{AAC3866F-4346-4967-81B1-5B3BCAB4A54F}" type="pres">
      <dgm:prSet presAssocID="{2E2E7B7A-E3C6-4034-8A19-0230AE76B73C}" presName="conn2-1" presStyleLbl="parChTrans1D3" presStyleIdx="1" presStyleCnt="4"/>
      <dgm:spPr/>
      <dgm:t>
        <a:bodyPr/>
        <a:lstStyle/>
        <a:p>
          <a:endParaRPr lang="en-US"/>
        </a:p>
      </dgm:t>
    </dgm:pt>
    <dgm:pt modelId="{9D890A6D-B035-43E1-B3E7-24FA95675129}" type="pres">
      <dgm:prSet presAssocID="{2E2E7B7A-E3C6-4034-8A19-0230AE76B73C}" presName="connTx" presStyleLbl="parChTrans1D3" presStyleIdx="1" presStyleCnt="4"/>
      <dgm:spPr/>
      <dgm:t>
        <a:bodyPr/>
        <a:lstStyle/>
        <a:p>
          <a:endParaRPr lang="en-US"/>
        </a:p>
      </dgm:t>
    </dgm:pt>
    <dgm:pt modelId="{41F3F79D-D538-4C2A-846B-C275466CEE72}" type="pres">
      <dgm:prSet presAssocID="{FD1C258F-27D1-4FDF-B045-6D43C1AEAAF5}" presName="root2" presStyleCnt="0"/>
      <dgm:spPr/>
    </dgm:pt>
    <dgm:pt modelId="{750A06BB-0653-4619-B50F-427EDAD68F55}" type="pres">
      <dgm:prSet presAssocID="{FD1C258F-27D1-4FDF-B045-6D43C1AEAAF5}" presName="LevelTwoTextNode" presStyleLbl="node3" presStyleIdx="1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09A2315-ED8E-4E73-B829-7A02086BEA99}" type="pres">
      <dgm:prSet presAssocID="{FD1C258F-27D1-4FDF-B045-6D43C1AEAAF5}" presName="level3hierChild" presStyleCnt="0"/>
      <dgm:spPr/>
    </dgm:pt>
    <dgm:pt modelId="{E6A18B0F-B08D-44F5-8E92-09945D435192}" type="pres">
      <dgm:prSet presAssocID="{4B2D7D04-12AF-4FFE-80BB-E1E833A2BEAC}" presName="conn2-1" presStyleLbl="parChTrans1D4" presStyleIdx="5" presStyleCnt="15"/>
      <dgm:spPr/>
      <dgm:t>
        <a:bodyPr/>
        <a:lstStyle/>
        <a:p>
          <a:endParaRPr lang="en-US"/>
        </a:p>
      </dgm:t>
    </dgm:pt>
    <dgm:pt modelId="{1119C058-7319-40C7-92E3-016610BD7AA1}" type="pres">
      <dgm:prSet presAssocID="{4B2D7D04-12AF-4FFE-80BB-E1E833A2BEAC}" presName="connTx" presStyleLbl="parChTrans1D4" presStyleIdx="5" presStyleCnt="15"/>
      <dgm:spPr/>
      <dgm:t>
        <a:bodyPr/>
        <a:lstStyle/>
        <a:p>
          <a:endParaRPr lang="en-US"/>
        </a:p>
      </dgm:t>
    </dgm:pt>
    <dgm:pt modelId="{96C6B7CA-9BDD-4C87-B656-D54D1B7F0FCB}" type="pres">
      <dgm:prSet presAssocID="{C68A00CE-8443-4409-8745-577F82506D55}" presName="root2" presStyleCnt="0"/>
      <dgm:spPr/>
    </dgm:pt>
    <dgm:pt modelId="{65D3B870-EEBA-46C4-9029-1C23387F1A79}" type="pres">
      <dgm:prSet presAssocID="{C68A00CE-8443-4409-8745-577F82506D55}" presName="LevelTwoTextNode" presStyleLbl="node4" presStyleIdx="5" presStyleCnt="1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286EFB8-BF6F-4CD3-B007-FCABDEDF4584}" type="pres">
      <dgm:prSet presAssocID="{C68A00CE-8443-4409-8745-577F82506D55}" presName="level3hierChild" presStyleCnt="0"/>
      <dgm:spPr/>
    </dgm:pt>
    <dgm:pt modelId="{968AB948-7CEA-4B9A-AEF1-E7A65FED9518}" type="pres">
      <dgm:prSet presAssocID="{1ECA7D6C-51B5-43A0-B192-2E3ADDF7087D}" presName="conn2-1" presStyleLbl="parChTrans1D4" presStyleIdx="6" presStyleCnt="15"/>
      <dgm:spPr/>
      <dgm:t>
        <a:bodyPr/>
        <a:lstStyle/>
        <a:p>
          <a:endParaRPr lang="en-US"/>
        </a:p>
      </dgm:t>
    </dgm:pt>
    <dgm:pt modelId="{03967D11-8C83-4910-A7AD-87FEA2C045A5}" type="pres">
      <dgm:prSet presAssocID="{1ECA7D6C-51B5-43A0-B192-2E3ADDF7087D}" presName="connTx" presStyleLbl="parChTrans1D4" presStyleIdx="6" presStyleCnt="15"/>
      <dgm:spPr/>
      <dgm:t>
        <a:bodyPr/>
        <a:lstStyle/>
        <a:p>
          <a:endParaRPr lang="en-US"/>
        </a:p>
      </dgm:t>
    </dgm:pt>
    <dgm:pt modelId="{8EF14E33-DD2D-4C3A-AC65-9626477A1B20}" type="pres">
      <dgm:prSet presAssocID="{C7A40F4A-4607-41E7-9EB6-CBF874BCFE5B}" presName="root2" presStyleCnt="0"/>
      <dgm:spPr/>
    </dgm:pt>
    <dgm:pt modelId="{22813B93-28F7-42A1-9A43-80E190096CCC}" type="pres">
      <dgm:prSet presAssocID="{C7A40F4A-4607-41E7-9EB6-CBF874BCFE5B}" presName="LevelTwoTextNode" presStyleLbl="node4" presStyleIdx="6" presStyleCnt="1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CD9EB12-DD6D-4116-9053-6F6D5148ECC5}" type="pres">
      <dgm:prSet presAssocID="{C7A40F4A-4607-41E7-9EB6-CBF874BCFE5B}" presName="level3hierChild" presStyleCnt="0"/>
      <dgm:spPr/>
    </dgm:pt>
    <dgm:pt modelId="{8DADC64F-4458-4724-AE42-C0E598C2C055}" type="pres">
      <dgm:prSet presAssocID="{7C6DFAFB-A8F8-4CB0-A5F3-71A89AE97535}" presName="conn2-1" presStyleLbl="parChTrans1D4" presStyleIdx="7" presStyleCnt="15"/>
      <dgm:spPr/>
      <dgm:t>
        <a:bodyPr/>
        <a:lstStyle/>
        <a:p>
          <a:endParaRPr lang="en-US"/>
        </a:p>
      </dgm:t>
    </dgm:pt>
    <dgm:pt modelId="{89A6D734-1A9E-43DC-B261-4AF8D3FA406B}" type="pres">
      <dgm:prSet presAssocID="{7C6DFAFB-A8F8-4CB0-A5F3-71A89AE97535}" presName="connTx" presStyleLbl="parChTrans1D4" presStyleIdx="7" presStyleCnt="15"/>
      <dgm:spPr/>
      <dgm:t>
        <a:bodyPr/>
        <a:lstStyle/>
        <a:p>
          <a:endParaRPr lang="en-US"/>
        </a:p>
      </dgm:t>
    </dgm:pt>
    <dgm:pt modelId="{ADADCE88-4F65-4DAF-A045-770D7E1738FE}" type="pres">
      <dgm:prSet presAssocID="{63FC3365-1BFD-4C26-97EF-F93CE3BA2833}" presName="root2" presStyleCnt="0"/>
      <dgm:spPr/>
    </dgm:pt>
    <dgm:pt modelId="{362A7DE7-3A6B-4961-A309-D950A78FD66D}" type="pres">
      <dgm:prSet presAssocID="{63FC3365-1BFD-4C26-97EF-F93CE3BA2833}" presName="LevelTwoTextNode" presStyleLbl="node4" presStyleIdx="7" presStyleCnt="1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AF41A02-5B33-4730-8711-38C7270483DE}" type="pres">
      <dgm:prSet presAssocID="{63FC3365-1BFD-4C26-97EF-F93CE3BA2833}" presName="level3hierChild" presStyleCnt="0"/>
      <dgm:spPr/>
    </dgm:pt>
    <dgm:pt modelId="{46EBFBA4-E9D6-4381-B454-1099313A8085}" type="pres">
      <dgm:prSet presAssocID="{0FCD3413-980E-4559-B8D1-1C4E5D5EFAA9}" presName="conn2-1" presStyleLbl="parChTrans1D4" presStyleIdx="8" presStyleCnt="15"/>
      <dgm:spPr/>
      <dgm:t>
        <a:bodyPr/>
        <a:lstStyle/>
        <a:p>
          <a:endParaRPr lang="en-US"/>
        </a:p>
      </dgm:t>
    </dgm:pt>
    <dgm:pt modelId="{B8B9FEA2-55D8-4C11-82F3-6E7FD365C6D2}" type="pres">
      <dgm:prSet presAssocID="{0FCD3413-980E-4559-B8D1-1C4E5D5EFAA9}" presName="connTx" presStyleLbl="parChTrans1D4" presStyleIdx="8" presStyleCnt="15"/>
      <dgm:spPr/>
      <dgm:t>
        <a:bodyPr/>
        <a:lstStyle/>
        <a:p>
          <a:endParaRPr lang="en-US"/>
        </a:p>
      </dgm:t>
    </dgm:pt>
    <dgm:pt modelId="{FE4DD1BC-2C90-4F78-9327-D8279195C326}" type="pres">
      <dgm:prSet presAssocID="{DE4E4F3B-05B2-4D49-A601-F368F484A0DE}" presName="root2" presStyleCnt="0"/>
      <dgm:spPr/>
    </dgm:pt>
    <dgm:pt modelId="{FF28971B-6E71-41FC-954C-0D1AC9AF6782}" type="pres">
      <dgm:prSet presAssocID="{DE4E4F3B-05B2-4D49-A601-F368F484A0DE}" presName="LevelTwoTextNode" presStyleLbl="node4" presStyleIdx="8" presStyleCnt="1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B5513FF-1E28-4235-B1F7-C58120E1C411}" type="pres">
      <dgm:prSet presAssocID="{DE4E4F3B-05B2-4D49-A601-F368F484A0DE}" presName="level3hierChild" presStyleCnt="0"/>
      <dgm:spPr/>
    </dgm:pt>
    <dgm:pt modelId="{9AD60AA6-13C3-4A98-BD0A-CFE748B16B20}" type="pres">
      <dgm:prSet presAssocID="{92496971-B199-4C28-A8BD-06CC50D0B887}" presName="conn2-1" presStyleLbl="parChTrans1D3" presStyleIdx="2" presStyleCnt="4"/>
      <dgm:spPr/>
      <dgm:t>
        <a:bodyPr/>
        <a:lstStyle/>
        <a:p>
          <a:endParaRPr lang="en-US"/>
        </a:p>
      </dgm:t>
    </dgm:pt>
    <dgm:pt modelId="{BDCF0D16-FF72-418B-9A56-C4A048A84399}" type="pres">
      <dgm:prSet presAssocID="{92496971-B199-4C28-A8BD-06CC50D0B887}" presName="connTx" presStyleLbl="parChTrans1D3" presStyleIdx="2" presStyleCnt="4"/>
      <dgm:spPr/>
      <dgm:t>
        <a:bodyPr/>
        <a:lstStyle/>
        <a:p>
          <a:endParaRPr lang="en-US"/>
        </a:p>
      </dgm:t>
    </dgm:pt>
    <dgm:pt modelId="{4A47F277-3F5B-440C-9F78-7C5E7E81D5D1}" type="pres">
      <dgm:prSet presAssocID="{91441AE1-A77D-48D5-91CA-D407AAF30B1C}" presName="root2" presStyleCnt="0"/>
      <dgm:spPr/>
      <dgm:t>
        <a:bodyPr/>
        <a:lstStyle/>
        <a:p>
          <a:endParaRPr lang="en-US"/>
        </a:p>
      </dgm:t>
    </dgm:pt>
    <dgm:pt modelId="{64C6D678-61CF-41B4-BDC8-B85BB79BD01B}" type="pres">
      <dgm:prSet presAssocID="{91441AE1-A77D-48D5-91CA-D407AAF30B1C}" presName="LevelTwoTextNode" presStyleLbl="node3" presStyleIdx="2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4EF849E-205C-4E39-93CF-997FF1BB8890}" type="pres">
      <dgm:prSet presAssocID="{91441AE1-A77D-48D5-91CA-D407AAF30B1C}" presName="level3hierChild" presStyleCnt="0"/>
      <dgm:spPr/>
      <dgm:t>
        <a:bodyPr/>
        <a:lstStyle/>
        <a:p>
          <a:endParaRPr lang="en-US"/>
        </a:p>
      </dgm:t>
    </dgm:pt>
    <dgm:pt modelId="{08F87503-A8FB-456B-A62A-62C6B073D352}" type="pres">
      <dgm:prSet presAssocID="{D7A63DD9-DCA6-4CC3-9D26-B53C53EA3470}" presName="conn2-1" presStyleLbl="parChTrans1D4" presStyleIdx="9" presStyleCnt="15"/>
      <dgm:spPr/>
      <dgm:t>
        <a:bodyPr/>
        <a:lstStyle/>
        <a:p>
          <a:endParaRPr lang="en-US"/>
        </a:p>
      </dgm:t>
    </dgm:pt>
    <dgm:pt modelId="{583D8948-C4B8-4387-BBA9-18F48BB2ACA3}" type="pres">
      <dgm:prSet presAssocID="{D7A63DD9-DCA6-4CC3-9D26-B53C53EA3470}" presName="connTx" presStyleLbl="parChTrans1D4" presStyleIdx="9" presStyleCnt="15"/>
      <dgm:spPr/>
      <dgm:t>
        <a:bodyPr/>
        <a:lstStyle/>
        <a:p>
          <a:endParaRPr lang="en-US"/>
        </a:p>
      </dgm:t>
    </dgm:pt>
    <dgm:pt modelId="{E6BFC3BE-7EE7-4958-BD8E-456F14FE1D08}" type="pres">
      <dgm:prSet presAssocID="{A3B38618-FF2A-433D-9DDA-B41933A5AF1F}" presName="root2" presStyleCnt="0"/>
      <dgm:spPr/>
    </dgm:pt>
    <dgm:pt modelId="{0160861F-245A-42EF-9775-D2B868D302FC}" type="pres">
      <dgm:prSet presAssocID="{A3B38618-FF2A-433D-9DDA-B41933A5AF1F}" presName="LevelTwoTextNode" presStyleLbl="node4" presStyleIdx="9" presStyleCnt="1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FF91761-7938-4A20-877B-3564101E7ECC}" type="pres">
      <dgm:prSet presAssocID="{A3B38618-FF2A-433D-9DDA-B41933A5AF1F}" presName="level3hierChild" presStyleCnt="0"/>
      <dgm:spPr/>
    </dgm:pt>
    <dgm:pt modelId="{29C7D9A4-EECD-4EF9-BE73-2FA941AAD418}" type="pres">
      <dgm:prSet presAssocID="{9DE35BB9-F760-4E93-9AF7-BE8A667F992F}" presName="conn2-1" presStyleLbl="parChTrans1D3" presStyleIdx="3" presStyleCnt="4"/>
      <dgm:spPr/>
      <dgm:t>
        <a:bodyPr/>
        <a:lstStyle/>
        <a:p>
          <a:endParaRPr lang="en-US"/>
        </a:p>
      </dgm:t>
    </dgm:pt>
    <dgm:pt modelId="{829F83B7-16E8-476B-A065-F75470C67F48}" type="pres">
      <dgm:prSet presAssocID="{9DE35BB9-F760-4E93-9AF7-BE8A667F992F}" presName="connTx" presStyleLbl="parChTrans1D3" presStyleIdx="3" presStyleCnt="4"/>
      <dgm:spPr/>
      <dgm:t>
        <a:bodyPr/>
        <a:lstStyle/>
        <a:p>
          <a:endParaRPr lang="en-US"/>
        </a:p>
      </dgm:t>
    </dgm:pt>
    <dgm:pt modelId="{F763217F-D86D-499E-B2F3-238FDD2FEDB8}" type="pres">
      <dgm:prSet presAssocID="{9BE86E80-7918-4688-B727-136CEBCDD9AB}" presName="root2" presStyleCnt="0"/>
      <dgm:spPr/>
      <dgm:t>
        <a:bodyPr/>
        <a:lstStyle/>
        <a:p>
          <a:endParaRPr lang="en-US"/>
        </a:p>
      </dgm:t>
    </dgm:pt>
    <dgm:pt modelId="{50B1602E-3A17-4923-8B25-BEA27D3CBD45}" type="pres">
      <dgm:prSet presAssocID="{9BE86E80-7918-4688-B727-136CEBCDD9AB}" presName="LevelTwoTextNode" presStyleLbl="node3" presStyleIdx="3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F9E8B36-CEF1-41C1-84AC-D4ACA6FBFBFC}" type="pres">
      <dgm:prSet presAssocID="{9BE86E80-7918-4688-B727-136CEBCDD9AB}" presName="level3hierChild" presStyleCnt="0"/>
      <dgm:spPr/>
      <dgm:t>
        <a:bodyPr/>
        <a:lstStyle/>
        <a:p>
          <a:endParaRPr lang="en-US"/>
        </a:p>
      </dgm:t>
    </dgm:pt>
    <dgm:pt modelId="{9F129019-5290-414C-843D-FB3D80950321}" type="pres">
      <dgm:prSet presAssocID="{87192F62-BF43-456D-B523-21280ECCE4B1}" presName="conn2-1" presStyleLbl="parChTrans1D4" presStyleIdx="10" presStyleCnt="15"/>
      <dgm:spPr/>
      <dgm:t>
        <a:bodyPr/>
        <a:lstStyle/>
        <a:p>
          <a:endParaRPr lang="en-US"/>
        </a:p>
      </dgm:t>
    </dgm:pt>
    <dgm:pt modelId="{496A9F15-36FD-427D-B149-C5CD5B7C9FC7}" type="pres">
      <dgm:prSet presAssocID="{87192F62-BF43-456D-B523-21280ECCE4B1}" presName="connTx" presStyleLbl="parChTrans1D4" presStyleIdx="10" presStyleCnt="15"/>
      <dgm:spPr/>
      <dgm:t>
        <a:bodyPr/>
        <a:lstStyle/>
        <a:p>
          <a:endParaRPr lang="en-US"/>
        </a:p>
      </dgm:t>
    </dgm:pt>
    <dgm:pt modelId="{EBF6552F-1A47-425E-81CC-C48F4B57803C}" type="pres">
      <dgm:prSet presAssocID="{95699D55-1EF4-4970-AAF5-FA8DED3CE8FA}" presName="root2" presStyleCnt="0"/>
      <dgm:spPr/>
      <dgm:t>
        <a:bodyPr/>
        <a:lstStyle/>
        <a:p>
          <a:endParaRPr lang="en-US"/>
        </a:p>
      </dgm:t>
    </dgm:pt>
    <dgm:pt modelId="{BDAFF697-C97E-442D-87F2-31F59CC89BBD}" type="pres">
      <dgm:prSet presAssocID="{95699D55-1EF4-4970-AAF5-FA8DED3CE8FA}" presName="LevelTwoTextNode" presStyleLbl="node4" presStyleIdx="10" presStyleCnt="1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EF2AC90-FDD0-4617-AC2C-44AE94219464}" type="pres">
      <dgm:prSet presAssocID="{95699D55-1EF4-4970-AAF5-FA8DED3CE8FA}" presName="level3hierChild" presStyleCnt="0"/>
      <dgm:spPr/>
      <dgm:t>
        <a:bodyPr/>
        <a:lstStyle/>
        <a:p>
          <a:endParaRPr lang="en-US"/>
        </a:p>
      </dgm:t>
    </dgm:pt>
    <dgm:pt modelId="{9C625A25-827B-41B3-A947-837EF1296A03}" type="pres">
      <dgm:prSet presAssocID="{7585BF2F-4031-4A55-9056-632D1580DE3D}" presName="conn2-1" presStyleLbl="parChTrans1D4" presStyleIdx="11" presStyleCnt="15"/>
      <dgm:spPr/>
      <dgm:t>
        <a:bodyPr/>
        <a:lstStyle/>
        <a:p>
          <a:endParaRPr lang="en-US"/>
        </a:p>
      </dgm:t>
    </dgm:pt>
    <dgm:pt modelId="{6C1AFEA1-4809-4F11-BF4A-A63F1CA4A2D2}" type="pres">
      <dgm:prSet presAssocID="{7585BF2F-4031-4A55-9056-632D1580DE3D}" presName="connTx" presStyleLbl="parChTrans1D4" presStyleIdx="11" presStyleCnt="15"/>
      <dgm:spPr/>
      <dgm:t>
        <a:bodyPr/>
        <a:lstStyle/>
        <a:p>
          <a:endParaRPr lang="en-US"/>
        </a:p>
      </dgm:t>
    </dgm:pt>
    <dgm:pt modelId="{2BB65E08-5F7C-427A-BC5B-DD697943C6C0}" type="pres">
      <dgm:prSet presAssocID="{B155CE42-7A4A-4125-A6D3-27F5720B22B9}" presName="root2" presStyleCnt="0"/>
      <dgm:spPr/>
    </dgm:pt>
    <dgm:pt modelId="{3EF8B426-1FC7-4924-9C5F-D62C881E1E78}" type="pres">
      <dgm:prSet presAssocID="{B155CE42-7A4A-4125-A6D3-27F5720B22B9}" presName="LevelTwoTextNode" presStyleLbl="node4" presStyleIdx="11" presStyleCnt="1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091905A-D5EE-48C4-B8C7-D682AC6174C7}" type="pres">
      <dgm:prSet presAssocID="{B155CE42-7A4A-4125-A6D3-27F5720B22B9}" presName="level3hierChild" presStyleCnt="0"/>
      <dgm:spPr/>
    </dgm:pt>
    <dgm:pt modelId="{24666EB8-BF7F-4236-9C7E-BFA9C7823B53}" type="pres">
      <dgm:prSet presAssocID="{627BD2FC-F328-4A6A-A664-84141512076C}" presName="conn2-1" presStyleLbl="parChTrans1D4" presStyleIdx="12" presStyleCnt="15"/>
      <dgm:spPr/>
      <dgm:t>
        <a:bodyPr/>
        <a:lstStyle/>
        <a:p>
          <a:endParaRPr lang="en-US"/>
        </a:p>
      </dgm:t>
    </dgm:pt>
    <dgm:pt modelId="{8C39FCBE-B819-4B9B-82D1-5AB7AFF8C910}" type="pres">
      <dgm:prSet presAssocID="{627BD2FC-F328-4A6A-A664-84141512076C}" presName="connTx" presStyleLbl="parChTrans1D4" presStyleIdx="12" presStyleCnt="15"/>
      <dgm:spPr/>
      <dgm:t>
        <a:bodyPr/>
        <a:lstStyle/>
        <a:p>
          <a:endParaRPr lang="en-US"/>
        </a:p>
      </dgm:t>
    </dgm:pt>
    <dgm:pt modelId="{3F9F26B7-8E21-4411-82BE-310D93E6FBC4}" type="pres">
      <dgm:prSet presAssocID="{73347AD6-23BC-4C13-BDA2-C69A73D7F123}" presName="root2" presStyleCnt="0"/>
      <dgm:spPr/>
      <dgm:t>
        <a:bodyPr/>
        <a:lstStyle/>
        <a:p>
          <a:endParaRPr lang="en-US"/>
        </a:p>
      </dgm:t>
    </dgm:pt>
    <dgm:pt modelId="{952CE9A6-5D2B-4827-AC49-258E6C20265F}" type="pres">
      <dgm:prSet presAssocID="{73347AD6-23BC-4C13-BDA2-C69A73D7F123}" presName="LevelTwoTextNode" presStyleLbl="node4" presStyleIdx="12" presStyleCnt="15" custLinFactNeighborX="-373" custLinFactNeighborY="337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64EE9A3-4534-4456-B398-C2AA0A0B2DA4}" type="pres">
      <dgm:prSet presAssocID="{73347AD6-23BC-4C13-BDA2-C69A73D7F123}" presName="level3hierChild" presStyleCnt="0"/>
      <dgm:spPr/>
      <dgm:t>
        <a:bodyPr/>
        <a:lstStyle/>
        <a:p>
          <a:endParaRPr lang="en-US"/>
        </a:p>
      </dgm:t>
    </dgm:pt>
    <dgm:pt modelId="{CC5339B3-32EC-4C4C-A4CA-B0F6F4B7AD8E}" type="pres">
      <dgm:prSet presAssocID="{9CB0C6A2-A90D-4E91-A151-B6E96E0ED373}" presName="conn2-1" presStyleLbl="parChTrans1D4" presStyleIdx="13" presStyleCnt="15"/>
      <dgm:spPr/>
      <dgm:t>
        <a:bodyPr/>
        <a:lstStyle/>
        <a:p>
          <a:endParaRPr lang="en-US"/>
        </a:p>
      </dgm:t>
    </dgm:pt>
    <dgm:pt modelId="{4B5D8D0D-B57D-4BDB-9021-CBEC626749EE}" type="pres">
      <dgm:prSet presAssocID="{9CB0C6A2-A90D-4E91-A151-B6E96E0ED373}" presName="connTx" presStyleLbl="parChTrans1D4" presStyleIdx="13" presStyleCnt="15"/>
      <dgm:spPr/>
      <dgm:t>
        <a:bodyPr/>
        <a:lstStyle/>
        <a:p>
          <a:endParaRPr lang="en-US"/>
        </a:p>
      </dgm:t>
    </dgm:pt>
    <dgm:pt modelId="{2BC690E7-01C3-405D-AC87-0FEDF68B0E9B}" type="pres">
      <dgm:prSet presAssocID="{5B88F2FD-0E9E-4C68-B897-25A007A04A9E}" presName="root2" presStyleCnt="0"/>
      <dgm:spPr/>
    </dgm:pt>
    <dgm:pt modelId="{985635C3-72CE-4BD5-8121-E3FA691462D5}" type="pres">
      <dgm:prSet presAssocID="{5B88F2FD-0E9E-4C68-B897-25A007A04A9E}" presName="LevelTwoTextNode" presStyleLbl="node4" presStyleIdx="13" presStyleCnt="1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2718C28-F6B4-4B73-85EF-CA920CBD4997}" type="pres">
      <dgm:prSet presAssocID="{5B88F2FD-0E9E-4C68-B897-25A007A04A9E}" presName="level3hierChild" presStyleCnt="0"/>
      <dgm:spPr/>
    </dgm:pt>
    <dgm:pt modelId="{56EB8FEE-3682-4BBD-89A7-EC65F7EECE43}" type="pres">
      <dgm:prSet presAssocID="{3563E61A-467A-42C4-9AB1-04C532F289D6}" presName="conn2-1" presStyleLbl="parChTrans1D4" presStyleIdx="14" presStyleCnt="15"/>
      <dgm:spPr/>
      <dgm:t>
        <a:bodyPr/>
        <a:lstStyle/>
        <a:p>
          <a:endParaRPr lang="en-US"/>
        </a:p>
      </dgm:t>
    </dgm:pt>
    <dgm:pt modelId="{14B0DBD1-7218-4AC2-9F7B-431F0DDB081A}" type="pres">
      <dgm:prSet presAssocID="{3563E61A-467A-42C4-9AB1-04C532F289D6}" presName="connTx" presStyleLbl="parChTrans1D4" presStyleIdx="14" presStyleCnt="15"/>
      <dgm:spPr/>
      <dgm:t>
        <a:bodyPr/>
        <a:lstStyle/>
        <a:p>
          <a:endParaRPr lang="en-US"/>
        </a:p>
      </dgm:t>
    </dgm:pt>
    <dgm:pt modelId="{858236E8-44E5-4538-A9FD-DD93DD28CE31}" type="pres">
      <dgm:prSet presAssocID="{D949F72C-AB81-450B-8E0A-6557EA708A5D}" presName="root2" presStyleCnt="0"/>
      <dgm:spPr/>
    </dgm:pt>
    <dgm:pt modelId="{7ABB943C-A7C9-4FE9-AABF-85C3BF20ECB6}" type="pres">
      <dgm:prSet presAssocID="{D949F72C-AB81-450B-8E0A-6557EA708A5D}" presName="LevelTwoTextNode" presStyleLbl="node4" presStyleIdx="14" presStyleCnt="1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264D8ED-8186-485A-8E10-99B3DDF6D266}" type="pres">
      <dgm:prSet presAssocID="{D949F72C-AB81-450B-8E0A-6557EA708A5D}" presName="level3hierChild" presStyleCnt="0"/>
      <dgm:spPr/>
    </dgm:pt>
  </dgm:ptLst>
  <dgm:cxnLst>
    <dgm:cxn modelId="{E14A4C16-666B-4C62-A576-6885B23F3F9B}" type="presOf" srcId="{92496971-B199-4C28-A8BD-06CC50D0B887}" destId="{BDCF0D16-FF72-418B-9A56-C4A048A84399}" srcOrd="1" destOrd="0" presId="urn:microsoft.com/office/officeart/2008/layout/HorizontalMultiLevelHierarchy"/>
    <dgm:cxn modelId="{A0191FD8-A6E4-4B94-893B-4AC4DCC80CE7}" type="presOf" srcId="{3563E61A-467A-42C4-9AB1-04C532F289D6}" destId="{56EB8FEE-3682-4BBD-89A7-EC65F7EECE43}" srcOrd="0" destOrd="0" presId="urn:microsoft.com/office/officeart/2008/layout/HorizontalMultiLevelHierarchy"/>
    <dgm:cxn modelId="{9516247D-91F1-40DB-AFBA-F25CD96153D3}" type="presOf" srcId="{2E2E7B7A-E3C6-4034-8A19-0230AE76B73C}" destId="{9D890A6D-B035-43E1-B3E7-24FA95675129}" srcOrd="1" destOrd="0" presId="urn:microsoft.com/office/officeart/2008/layout/HorizontalMultiLevelHierarchy"/>
    <dgm:cxn modelId="{FDCC8124-7BB0-4C80-A4F1-AD4D7B158160}" type="presOf" srcId="{8F6DD725-121D-4945-8489-54670345D4B2}" destId="{B0487BAB-C716-4C31-A3A7-22041F476EF0}" srcOrd="0" destOrd="0" presId="urn:microsoft.com/office/officeart/2008/layout/HorizontalMultiLevelHierarchy"/>
    <dgm:cxn modelId="{2BBF975C-6EB4-42CC-9237-BDC29FC69074}" srcId="{259F8E37-784B-4DC6-87ED-D021DB1FA9D9}" destId="{9C24065B-41E3-414C-866F-E65DBC2C9CBA}" srcOrd="1" destOrd="0" parTransId="{421B9657-CB64-4413-9E60-5A6EFAFCF702}" sibTransId="{99A95E53-228B-4BD8-8CD5-84675EFC1057}"/>
    <dgm:cxn modelId="{9E3F60F5-77B5-415B-9DB0-40139522EF74}" srcId="{FA82E8E7-9CE6-418F-BDA3-1D8ED0351173}" destId="{91441AE1-A77D-48D5-91CA-D407AAF30B1C}" srcOrd="2" destOrd="0" parTransId="{92496971-B199-4C28-A8BD-06CC50D0B887}" sibTransId="{B4C966D3-68F5-43E6-AA24-ED4B93434DEF}"/>
    <dgm:cxn modelId="{4B564D3C-97FC-428D-8331-008D68718EDA}" srcId="{FA82E8E7-9CE6-418F-BDA3-1D8ED0351173}" destId="{9BE86E80-7918-4688-B727-136CEBCDD9AB}" srcOrd="3" destOrd="0" parTransId="{9DE35BB9-F760-4E93-9AF7-BE8A667F992F}" sibTransId="{6191FF19-B987-4D2B-B8F4-A3A0E381DD37}"/>
    <dgm:cxn modelId="{50E074BC-4B3F-4158-8349-CDB588A9DE20}" srcId="{9C24065B-41E3-414C-866F-E65DBC2C9CBA}" destId="{F9F897BF-EB88-4EB6-BA9E-FE90F4B7E764}" srcOrd="1" destOrd="0" parTransId="{5CDDCA96-497C-4EBE-9565-FE873B94D324}" sibTransId="{407B4084-C89D-4FDA-8BCA-A20267D121B2}"/>
    <dgm:cxn modelId="{F8487E07-A904-49EB-939A-FBEFAC203911}" srcId="{FD1C258F-27D1-4FDF-B045-6D43C1AEAAF5}" destId="{C68A00CE-8443-4409-8745-577F82506D55}" srcOrd="0" destOrd="0" parTransId="{4B2D7D04-12AF-4FFE-80BB-E1E833A2BEAC}" sibTransId="{292D5F82-885B-4CF1-819E-E8F82BDE568A}"/>
    <dgm:cxn modelId="{CDBEF4C6-1331-4E43-B0D3-D597A60A0AE7}" type="presOf" srcId="{87192F62-BF43-456D-B523-21280ECCE4B1}" destId="{9F129019-5290-414C-843D-FB3D80950321}" srcOrd="0" destOrd="0" presId="urn:microsoft.com/office/officeart/2008/layout/HorizontalMultiLevelHierarchy"/>
    <dgm:cxn modelId="{75774095-C1F5-49EA-92FA-E0BF6A1B4257}" type="presOf" srcId="{9BDEF539-CEE2-4E68-A94D-A102225E0A31}" destId="{397F8E7D-AC61-4D28-90C4-9D9A90C21412}" srcOrd="1" destOrd="0" presId="urn:microsoft.com/office/officeart/2008/layout/HorizontalMultiLevelHierarchy"/>
    <dgm:cxn modelId="{ED978E7F-E1A1-446E-B26A-9A0CCB789000}" srcId="{FA82E8E7-9CE6-418F-BDA3-1D8ED0351173}" destId="{259F8E37-784B-4DC6-87ED-D021DB1FA9D9}" srcOrd="0" destOrd="0" parTransId="{09EA4C4E-0866-4EC0-8879-AA5BD44A358D}" sibTransId="{DB31CBB3-B5D8-429A-9C8C-8E2D6CC8164C}"/>
    <dgm:cxn modelId="{35BE1275-DACB-4EA3-8C06-186C5F2AD16B}" type="presOf" srcId="{7585BF2F-4031-4A55-9056-632D1580DE3D}" destId="{6C1AFEA1-4809-4F11-BF4A-A63F1CA4A2D2}" srcOrd="1" destOrd="0" presId="urn:microsoft.com/office/officeart/2008/layout/HorizontalMultiLevelHierarchy"/>
    <dgm:cxn modelId="{4EB2C242-6BA8-48A8-9D45-93EA2A23AA52}" type="presOf" srcId="{1C31FC0A-06EC-4C05-843C-DAAB18C7D591}" destId="{C98372B9-4A59-47C0-B9BA-E3394D0FF72B}" srcOrd="0" destOrd="0" presId="urn:microsoft.com/office/officeart/2008/layout/HorizontalMultiLevelHierarchy"/>
    <dgm:cxn modelId="{3F981F98-7586-4DFD-85DA-220560FF9923}" type="presOf" srcId="{A3B38618-FF2A-433D-9DDA-B41933A5AF1F}" destId="{0160861F-245A-42EF-9775-D2B868D302FC}" srcOrd="0" destOrd="0" presId="urn:microsoft.com/office/officeart/2008/layout/HorizontalMultiLevelHierarchy"/>
    <dgm:cxn modelId="{08BD3280-8991-4975-84A0-75B736F31D49}" type="presOf" srcId="{FD1C258F-27D1-4FDF-B045-6D43C1AEAAF5}" destId="{750A06BB-0653-4619-B50F-427EDAD68F55}" srcOrd="0" destOrd="0" presId="urn:microsoft.com/office/officeart/2008/layout/HorizontalMultiLevelHierarchy"/>
    <dgm:cxn modelId="{55A33EE7-0B15-4861-A5DB-A5E27A855777}" type="presOf" srcId="{F4F8375A-D043-45DC-A3E5-F4631B321A67}" destId="{14AA1CD3-C5F3-4E2E-8539-6ADCA3255A84}" srcOrd="0" destOrd="0" presId="urn:microsoft.com/office/officeart/2008/layout/HorizontalMultiLevelHierarchy"/>
    <dgm:cxn modelId="{C82171B2-9221-49D7-8E6C-C0CAD96280DB}" type="presOf" srcId="{3563E61A-467A-42C4-9AB1-04C532F289D6}" destId="{14B0DBD1-7218-4AC2-9F7B-431F0DDB081A}" srcOrd="1" destOrd="0" presId="urn:microsoft.com/office/officeart/2008/layout/HorizontalMultiLevelHierarchy"/>
    <dgm:cxn modelId="{E2327C2F-773A-42A9-8988-20B52479E7FA}" type="presOf" srcId="{DE4E4F3B-05B2-4D49-A601-F368F484A0DE}" destId="{FF28971B-6E71-41FC-954C-0D1AC9AF6782}" srcOrd="0" destOrd="0" presId="urn:microsoft.com/office/officeart/2008/layout/HorizontalMultiLevelHierarchy"/>
    <dgm:cxn modelId="{456E0D82-D2AB-4EA9-88A2-0C7D0A941625}" type="presOf" srcId="{421B9657-CB64-4413-9E60-5A6EFAFCF702}" destId="{B2834CEA-91EA-44DD-AE05-ED18FAC10258}" srcOrd="0" destOrd="0" presId="urn:microsoft.com/office/officeart/2008/layout/HorizontalMultiLevelHierarchy"/>
    <dgm:cxn modelId="{1C10851B-7431-4EAC-87A0-82C598C7807C}" srcId="{FD1C258F-27D1-4FDF-B045-6D43C1AEAAF5}" destId="{63FC3365-1BFD-4C26-97EF-F93CE3BA2833}" srcOrd="2" destOrd="0" parTransId="{7C6DFAFB-A8F8-4CB0-A5F3-71A89AE97535}" sibTransId="{CD71110B-B142-432A-BB14-2B9DE576531B}"/>
    <dgm:cxn modelId="{54EF513F-6D44-4C78-B001-019B1EE6DC2A}" type="presOf" srcId="{5B88F2FD-0E9E-4C68-B897-25A007A04A9E}" destId="{985635C3-72CE-4BD5-8121-E3FA691462D5}" srcOrd="0" destOrd="0" presId="urn:microsoft.com/office/officeart/2008/layout/HorizontalMultiLevelHierarchy"/>
    <dgm:cxn modelId="{1626AF59-0180-4F59-A522-5364217DB833}" srcId="{73347AD6-23BC-4C13-BDA2-C69A73D7F123}" destId="{D949F72C-AB81-450B-8E0A-6557EA708A5D}" srcOrd="1" destOrd="0" parTransId="{3563E61A-467A-42C4-9AB1-04C532F289D6}" sibTransId="{B156903B-967E-4D42-BB43-FDDD5D6682B5}"/>
    <dgm:cxn modelId="{C9CEA983-F3C1-4F0A-83F6-5560540F9427}" srcId="{9BE86E80-7918-4688-B727-136CEBCDD9AB}" destId="{73347AD6-23BC-4C13-BDA2-C69A73D7F123}" srcOrd="1" destOrd="0" parTransId="{627BD2FC-F328-4A6A-A664-84141512076C}" sibTransId="{3852B463-4436-42BE-839A-8F1FABA10EF0}"/>
    <dgm:cxn modelId="{A18B0284-30E1-4547-A9F3-85AD3088813B}" type="presOf" srcId="{9DE35BB9-F760-4E93-9AF7-BE8A667F992F}" destId="{29C7D9A4-EECD-4EF9-BE73-2FA941AAD418}" srcOrd="0" destOrd="0" presId="urn:microsoft.com/office/officeart/2008/layout/HorizontalMultiLevelHierarchy"/>
    <dgm:cxn modelId="{5BB32844-4102-4D6D-8B41-6903AFBDAB44}" srcId="{58103B1B-D650-46D5-9FB4-F3F2474F52A3}" destId="{8F6DD725-121D-4945-8489-54670345D4B2}" srcOrd="0" destOrd="0" parTransId="{2A279B43-6FFD-427A-818E-D632662D3C34}" sibTransId="{AA4C30AE-8EF8-410D-A282-068A6958F0D4}"/>
    <dgm:cxn modelId="{8CD2C614-0CF8-4010-B3D8-81ACB17CBF5C}" type="presOf" srcId="{C7A40F4A-4607-41E7-9EB6-CBF874BCFE5B}" destId="{22813B93-28F7-42A1-9A43-80E190096CCC}" srcOrd="0" destOrd="0" presId="urn:microsoft.com/office/officeart/2008/layout/HorizontalMultiLevelHierarchy"/>
    <dgm:cxn modelId="{6818B2C0-CA76-44F5-883A-008463E4D019}" type="presOf" srcId="{4B2D7D04-12AF-4FFE-80BB-E1E833A2BEAC}" destId="{1119C058-7319-40C7-92E3-016610BD7AA1}" srcOrd="1" destOrd="0" presId="urn:microsoft.com/office/officeart/2008/layout/HorizontalMultiLevelHierarchy"/>
    <dgm:cxn modelId="{8DA6C5D8-C9E4-4515-82FE-0F7258B62693}" type="presOf" srcId="{91441AE1-A77D-48D5-91CA-D407AAF30B1C}" destId="{64C6D678-61CF-41B4-BDC8-B85BB79BD01B}" srcOrd="0" destOrd="0" presId="urn:microsoft.com/office/officeart/2008/layout/HorizontalMultiLevelHierarchy"/>
    <dgm:cxn modelId="{95EBE5EF-B3ED-4F29-816A-73CB0AA3C856}" srcId="{9BE86E80-7918-4688-B727-136CEBCDD9AB}" destId="{95699D55-1EF4-4970-AAF5-FA8DED3CE8FA}" srcOrd="0" destOrd="0" parTransId="{87192F62-BF43-456D-B523-21280ECCE4B1}" sibTransId="{A0D807D5-437E-422E-AD09-B30B96FA25BA}"/>
    <dgm:cxn modelId="{B6CA5AAA-53D9-4B02-AAFB-DBC46F4B5416}" type="presOf" srcId="{A4C2540D-6700-425B-9E15-D4BCE561AA84}" destId="{38ADD28B-5900-41CA-BBC7-C62FA0F40901}" srcOrd="0" destOrd="0" presId="urn:microsoft.com/office/officeart/2008/layout/HorizontalMultiLevelHierarchy"/>
    <dgm:cxn modelId="{6F9D3775-0B1A-42BC-9555-9C458ED7F197}" type="presOf" srcId="{D7A63DD9-DCA6-4CC3-9D26-B53C53EA3470}" destId="{583D8948-C4B8-4387-BBA9-18F48BB2ACA3}" srcOrd="1" destOrd="0" presId="urn:microsoft.com/office/officeart/2008/layout/HorizontalMultiLevelHierarchy"/>
    <dgm:cxn modelId="{29A0CE2E-F682-4685-999D-3388ADD11093}" srcId="{259F8E37-784B-4DC6-87ED-D021DB1FA9D9}" destId="{A4C2540D-6700-425B-9E15-D4BCE561AA84}" srcOrd="0" destOrd="0" parTransId="{F4F8375A-D043-45DC-A3E5-F4631B321A67}" sibTransId="{B00B8084-38F3-4E04-9ED9-4A18ADC1B7AA}"/>
    <dgm:cxn modelId="{CC308C14-D002-4B29-ADCC-50D75D4C9643}" type="presOf" srcId="{F4F8375A-D043-45DC-A3E5-F4631B321A67}" destId="{5907264C-8586-402D-9E40-F869D415D2EA}" srcOrd="1" destOrd="0" presId="urn:microsoft.com/office/officeart/2008/layout/HorizontalMultiLevelHierarchy"/>
    <dgm:cxn modelId="{16157973-DAAA-4B45-95D3-D7902F5137B1}" srcId="{FD1C258F-27D1-4FDF-B045-6D43C1AEAAF5}" destId="{C7A40F4A-4607-41E7-9EB6-CBF874BCFE5B}" srcOrd="1" destOrd="0" parTransId="{1ECA7D6C-51B5-43A0-B192-2E3ADDF7087D}" sibTransId="{822EEAB0-F424-424E-97D1-2B94D61DB4C4}"/>
    <dgm:cxn modelId="{CF872963-38CD-4920-A5AD-EF32E3DFB80E}" type="presOf" srcId="{9CB0C6A2-A90D-4E91-A151-B6E96E0ED373}" destId="{4B5D8D0D-B57D-4BDB-9021-CBEC626749EE}" srcOrd="1" destOrd="0" presId="urn:microsoft.com/office/officeart/2008/layout/HorizontalMultiLevelHierarchy"/>
    <dgm:cxn modelId="{E515D1D2-8608-4955-AE49-12A410DC0D72}" srcId="{91441AE1-A77D-48D5-91CA-D407AAF30B1C}" destId="{A3B38618-FF2A-433D-9DDA-B41933A5AF1F}" srcOrd="0" destOrd="0" parTransId="{D7A63DD9-DCA6-4CC3-9D26-B53C53EA3470}" sibTransId="{BA9D4A1F-90DA-499A-B311-0F4B2234089C}"/>
    <dgm:cxn modelId="{3F75FEB0-DF59-4843-AB28-959A69BF3109}" type="presOf" srcId="{9BE86E80-7918-4688-B727-136CEBCDD9AB}" destId="{50B1602E-3A17-4923-8B25-BEA27D3CBD45}" srcOrd="0" destOrd="0" presId="urn:microsoft.com/office/officeart/2008/layout/HorizontalMultiLevelHierarchy"/>
    <dgm:cxn modelId="{1C2A22D2-1D42-44F2-9537-980EAF7FC06E}" type="presOf" srcId="{480DCC1F-49D0-468A-A7D4-BB895C560B28}" destId="{949E042C-9CA2-416E-ADAD-EB606BC9958C}" srcOrd="1" destOrd="0" presId="urn:microsoft.com/office/officeart/2008/layout/HorizontalMultiLevelHierarchy"/>
    <dgm:cxn modelId="{7075B43E-D14B-437C-B8F9-6C7623735607}" srcId="{95699D55-1EF4-4970-AAF5-FA8DED3CE8FA}" destId="{B155CE42-7A4A-4125-A6D3-27F5720B22B9}" srcOrd="0" destOrd="0" parTransId="{7585BF2F-4031-4A55-9056-632D1580DE3D}" sibTransId="{0C77C561-53EB-4F0B-A794-93863FAD6080}"/>
    <dgm:cxn modelId="{6E5D5D94-6A33-45FA-91DE-C97C8EEE1460}" type="presOf" srcId="{627BD2FC-F328-4A6A-A664-84141512076C}" destId="{24666EB8-BF7F-4236-9C7E-BFA9C7823B53}" srcOrd="0" destOrd="0" presId="urn:microsoft.com/office/officeart/2008/layout/HorizontalMultiLevelHierarchy"/>
    <dgm:cxn modelId="{9ADC462E-4A13-4F30-9267-BA404E4E53CB}" type="presOf" srcId="{6DA1B2BB-AA47-4189-8FC1-4A6AAD85263F}" destId="{3F9B374F-F438-4937-BA6B-29B1A8AF5034}" srcOrd="0" destOrd="0" presId="urn:microsoft.com/office/officeart/2008/layout/HorizontalMultiLevelHierarchy"/>
    <dgm:cxn modelId="{D5E41B78-32C8-4C29-87E2-1F3DD334F3AD}" type="presOf" srcId="{73347AD6-23BC-4C13-BDA2-C69A73D7F123}" destId="{952CE9A6-5D2B-4827-AC49-258E6C20265F}" srcOrd="0" destOrd="0" presId="urn:microsoft.com/office/officeart/2008/layout/HorizontalMultiLevelHierarchy"/>
    <dgm:cxn modelId="{507B4636-7AB4-45DD-80E5-1404DF5FB633}" type="presOf" srcId="{B155CE42-7A4A-4125-A6D3-27F5720B22B9}" destId="{3EF8B426-1FC7-4924-9C5F-D62C881E1E78}" srcOrd="0" destOrd="0" presId="urn:microsoft.com/office/officeart/2008/layout/HorizontalMultiLevelHierarchy"/>
    <dgm:cxn modelId="{F0A4F761-8396-47E3-B887-53BAC0769B8A}" type="presOf" srcId="{9BDEF539-CEE2-4E68-A94D-A102225E0A31}" destId="{81209777-4CF9-468D-A434-FA7AAA36D551}" srcOrd="0" destOrd="0" presId="urn:microsoft.com/office/officeart/2008/layout/HorizontalMultiLevelHierarchy"/>
    <dgm:cxn modelId="{20B6238C-9FE1-44B7-86D5-2A0821059164}" type="presOf" srcId="{9DE35BB9-F760-4E93-9AF7-BE8A667F992F}" destId="{829F83B7-16E8-476B-A065-F75470C67F48}" srcOrd="1" destOrd="0" presId="urn:microsoft.com/office/officeart/2008/layout/HorizontalMultiLevelHierarchy"/>
    <dgm:cxn modelId="{6FB7A2CE-4F2C-4325-9E37-69AB57D18F8F}" type="presOf" srcId="{0FCD3413-980E-4559-B8D1-1C4E5D5EFAA9}" destId="{B8B9FEA2-55D8-4C11-82F3-6E7FD365C6D2}" srcOrd="1" destOrd="0" presId="urn:microsoft.com/office/officeart/2008/layout/HorizontalMultiLevelHierarchy"/>
    <dgm:cxn modelId="{27695291-D6CC-4084-A535-0154A95630DF}" type="presOf" srcId="{1ECA7D6C-51B5-43A0-B192-2E3ADDF7087D}" destId="{03967D11-8C83-4910-A7AD-87FEA2C045A5}" srcOrd="1" destOrd="0" presId="urn:microsoft.com/office/officeart/2008/layout/HorizontalMultiLevelHierarchy"/>
    <dgm:cxn modelId="{821725C7-0542-4E03-A916-2FCC0C2AECAA}" type="presOf" srcId="{5CDDCA96-497C-4EBE-9565-FE873B94D324}" destId="{E2DD3A4E-DF11-42FD-8EC4-E9A02CF80C38}" srcOrd="1" destOrd="0" presId="urn:microsoft.com/office/officeart/2008/layout/HorizontalMultiLevelHierarchy"/>
    <dgm:cxn modelId="{968E6C32-56DF-44A4-B2D9-A37B68790893}" type="presOf" srcId="{7C6DFAFB-A8F8-4CB0-A5F3-71A89AE97535}" destId="{8DADC64F-4458-4724-AE42-C0E598C2C055}" srcOrd="0" destOrd="0" presId="urn:microsoft.com/office/officeart/2008/layout/HorizontalMultiLevelHierarchy"/>
    <dgm:cxn modelId="{7DEE6ED5-3E39-4E00-A9A2-9A6C8F7AD6BB}" srcId="{A4C2540D-6700-425B-9E15-D4BCE561AA84}" destId="{3618C6BB-BA91-42B2-82D3-E74CE9C06FD0}" srcOrd="0" destOrd="0" parTransId="{9BDEF539-CEE2-4E68-A94D-A102225E0A31}" sibTransId="{3C28AD37-A190-49A8-B222-F843973DD507}"/>
    <dgm:cxn modelId="{FD000992-C9DB-44A7-9C98-77BD3A4F4B3C}" type="presOf" srcId="{9CB0C6A2-A90D-4E91-A151-B6E96E0ED373}" destId="{CC5339B3-32EC-4C4C-A4CA-B0F6F4B7AD8E}" srcOrd="0" destOrd="0" presId="urn:microsoft.com/office/officeart/2008/layout/HorizontalMultiLevelHierarchy"/>
    <dgm:cxn modelId="{D23C26D1-9C6C-4C0D-B36F-8F33D722E066}" type="presOf" srcId="{7C6DFAFB-A8F8-4CB0-A5F3-71A89AE97535}" destId="{89A6D734-1A9E-43DC-B261-4AF8D3FA406B}" srcOrd="1" destOrd="0" presId="urn:microsoft.com/office/officeart/2008/layout/HorizontalMultiLevelHierarchy"/>
    <dgm:cxn modelId="{F3476F5A-841C-4B6D-8BDF-D5CEF3CC28F0}" type="presOf" srcId="{09EA4C4E-0866-4EC0-8879-AA5BD44A358D}" destId="{11BC874E-20D5-4459-9E8C-F16A9C3506C0}" srcOrd="0" destOrd="0" presId="urn:microsoft.com/office/officeart/2008/layout/HorizontalMultiLevelHierarchy"/>
    <dgm:cxn modelId="{3E8CE2EA-4D71-479F-8C19-BDADB1AE9B1C}" type="presOf" srcId="{259F8E37-784B-4DC6-87ED-D021DB1FA9D9}" destId="{3DA5BE6D-23EC-4637-9785-3A20CDA48145}" srcOrd="0" destOrd="0" presId="urn:microsoft.com/office/officeart/2008/layout/HorizontalMultiLevelHierarchy"/>
    <dgm:cxn modelId="{104E2774-8236-4945-9A16-91D64083B94B}" type="presOf" srcId="{421B9657-CB64-4413-9E60-5A6EFAFCF702}" destId="{3B4F84DC-8F55-4644-8650-28918AA817DA}" srcOrd="1" destOrd="0" presId="urn:microsoft.com/office/officeart/2008/layout/HorizontalMultiLevelHierarchy"/>
    <dgm:cxn modelId="{40852BE4-B9BF-4E5D-86D1-512BB93A5F71}" type="presOf" srcId="{95699D55-1EF4-4970-AAF5-FA8DED3CE8FA}" destId="{BDAFF697-C97E-442D-87F2-31F59CC89BBD}" srcOrd="0" destOrd="0" presId="urn:microsoft.com/office/officeart/2008/layout/HorizontalMultiLevelHierarchy"/>
    <dgm:cxn modelId="{4351C5A1-9EC1-40E2-B556-7B4AD5BD8F95}" type="presOf" srcId="{FA82E8E7-9CE6-418F-BDA3-1D8ED0351173}" destId="{55E007FC-5C9A-42CC-9A4B-202B09CDBF6F}" srcOrd="0" destOrd="0" presId="urn:microsoft.com/office/officeart/2008/layout/HorizontalMultiLevelHierarchy"/>
    <dgm:cxn modelId="{67AB7902-B0BA-44AF-80E0-1E477DB01151}" srcId="{FA82E8E7-9CE6-418F-BDA3-1D8ED0351173}" destId="{FD1C258F-27D1-4FDF-B045-6D43C1AEAAF5}" srcOrd="1" destOrd="0" parTransId="{2E2E7B7A-E3C6-4034-8A19-0230AE76B73C}" sibTransId="{8BF52E37-F530-49E9-AD0E-2A770DE7D819}"/>
    <dgm:cxn modelId="{3876DA90-3EFB-4D65-8545-CA5A6A396F5A}" type="presOf" srcId="{C68A00CE-8443-4409-8745-577F82506D55}" destId="{65D3B870-EEBA-46C4-9029-1C23387F1A79}" srcOrd="0" destOrd="0" presId="urn:microsoft.com/office/officeart/2008/layout/HorizontalMultiLevelHierarchy"/>
    <dgm:cxn modelId="{D30E8F03-AE93-4A18-9C18-6E6DDD3F5A4B}" type="presOf" srcId="{58103B1B-D650-46D5-9FB4-F3F2474F52A3}" destId="{03F48424-996C-40B9-9295-793F995FC98D}" srcOrd="0" destOrd="0" presId="urn:microsoft.com/office/officeart/2008/layout/HorizontalMultiLevelHierarchy"/>
    <dgm:cxn modelId="{B1DB47AB-6618-4ACF-830E-3D1365C27512}" type="presOf" srcId="{4B2D7D04-12AF-4FFE-80BB-E1E833A2BEAC}" destId="{E6A18B0F-B08D-44F5-8E92-09945D435192}" srcOrd="0" destOrd="0" presId="urn:microsoft.com/office/officeart/2008/layout/HorizontalMultiLevelHierarchy"/>
    <dgm:cxn modelId="{84C1EFA7-4FEF-4D12-9CF7-2D5E4A9ED407}" type="presOf" srcId="{D7A63DD9-DCA6-4CC3-9D26-B53C53EA3470}" destId="{08F87503-A8FB-456B-A62A-62C6B073D352}" srcOrd="0" destOrd="0" presId="urn:microsoft.com/office/officeart/2008/layout/HorizontalMultiLevelHierarchy"/>
    <dgm:cxn modelId="{2F219555-E865-4C6B-ABC1-918E4F169C11}" srcId="{9C24065B-41E3-414C-866F-E65DBC2C9CBA}" destId="{6DA1B2BB-AA47-4189-8FC1-4A6AAD85263F}" srcOrd="0" destOrd="0" parTransId="{480DCC1F-49D0-468A-A7D4-BB895C560B28}" sibTransId="{34E865B6-1A30-4BD9-A04E-93E7ECC67EC8}"/>
    <dgm:cxn modelId="{0A33EFB7-F33F-4E50-9A0B-30721F7DDE84}" type="presOf" srcId="{87192F62-BF43-456D-B523-21280ECCE4B1}" destId="{496A9F15-36FD-427D-B149-C5CD5B7C9FC7}" srcOrd="1" destOrd="0" presId="urn:microsoft.com/office/officeart/2008/layout/HorizontalMultiLevelHierarchy"/>
    <dgm:cxn modelId="{4B0EFBBB-F414-4894-A9FA-C88905E2C6C1}" type="presOf" srcId="{5CDDCA96-497C-4EBE-9565-FE873B94D324}" destId="{2A8C9E2C-3381-4427-8FFA-0F46D4120F52}" srcOrd="0" destOrd="0" presId="urn:microsoft.com/office/officeart/2008/layout/HorizontalMultiLevelHierarchy"/>
    <dgm:cxn modelId="{D06327BD-1F0D-41A3-93B1-1AD90EBE69F4}" type="presOf" srcId="{F9F897BF-EB88-4EB6-BA9E-FE90F4B7E764}" destId="{4528A39F-3C3C-4E04-8F18-EEE2AB76C07B}" srcOrd="0" destOrd="0" presId="urn:microsoft.com/office/officeart/2008/layout/HorizontalMultiLevelHierarchy"/>
    <dgm:cxn modelId="{F59B8E71-88B1-44C1-916E-8014F6C936EE}" type="presOf" srcId="{2E2E7B7A-E3C6-4034-8A19-0230AE76B73C}" destId="{AAC3866F-4346-4967-81B1-5B3BCAB4A54F}" srcOrd="0" destOrd="0" presId="urn:microsoft.com/office/officeart/2008/layout/HorizontalMultiLevelHierarchy"/>
    <dgm:cxn modelId="{7199E9D2-C5CE-491D-96F7-8CADB8F9E3FF}" srcId="{8F6DD725-121D-4945-8489-54670345D4B2}" destId="{FA82E8E7-9CE6-418F-BDA3-1D8ED0351173}" srcOrd="0" destOrd="0" parTransId="{1C31FC0A-06EC-4C05-843C-DAAB18C7D591}" sibTransId="{6BEEACD6-2A49-4509-AA76-A1B2CE0DB8B4}"/>
    <dgm:cxn modelId="{200B803E-BEBD-4BE9-8DB5-669EB6010DAC}" type="presOf" srcId="{92496971-B199-4C28-A8BD-06CC50D0B887}" destId="{9AD60AA6-13C3-4A98-BD0A-CFE748B16B20}" srcOrd="0" destOrd="0" presId="urn:microsoft.com/office/officeart/2008/layout/HorizontalMultiLevelHierarchy"/>
    <dgm:cxn modelId="{0EBE86E0-E0E0-4C11-8085-1A97A6F8FA61}" type="presOf" srcId="{0FCD3413-980E-4559-B8D1-1C4E5D5EFAA9}" destId="{46EBFBA4-E9D6-4381-B454-1099313A8085}" srcOrd="0" destOrd="0" presId="urn:microsoft.com/office/officeart/2008/layout/HorizontalMultiLevelHierarchy"/>
    <dgm:cxn modelId="{47B9BAE8-244C-42B0-B70F-9B1F2C8AAE13}" srcId="{FD1C258F-27D1-4FDF-B045-6D43C1AEAAF5}" destId="{DE4E4F3B-05B2-4D49-A601-F368F484A0DE}" srcOrd="3" destOrd="0" parTransId="{0FCD3413-980E-4559-B8D1-1C4E5D5EFAA9}" sibTransId="{CE8A1BD5-2F05-44A8-AD18-202CE5244E9D}"/>
    <dgm:cxn modelId="{C7AA302F-93AD-49E5-B676-6DA19696D302}" type="presOf" srcId="{3618C6BB-BA91-42B2-82D3-E74CE9C06FD0}" destId="{8FAF7096-3464-4998-8F4A-745527E26A4C}" srcOrd="0" destOrd="0" presId="urn:microsoft.com/office/officeart/2008/layout/HorizontalMultiLevelHierarchy"/>
    <dgm:cxn modelId="{8405F5E9-97B4-42F5-9823-F68665F38713}" type="presOf" srcId="{7585BF2F-4031-4A55-9056-632D1580DE3D}" destId="{9C625A25-827B-41B3-A947-837EF1296A03}" srcOrd="0" destOrd="0" presId="urn:microsoft.com/office/officeart/2008/layout/HorizontalMultiLevelHierarchy"/>
    <dgm:cxn modelId="{681C1286-3F87-47DC-8890-0907F433A82A}" type="presOf" srcId="{1ECA7D6C-51B5-43A0-B192-2E3ADDF7087D}" destId="{968AB948-7CEA-4B9A-AEF1-E7A65FED9518}" srcOrd="0" destOrd="0" presId="urn:microsoft.com/office/officeart/2008/layout/HorizontalMultiLevelHierarchy"/>
    <dgm:cxn modelId="{ACC57ED9-0885-4100-9869-66E8830FE24B}" type="presOf" srcId="{480DCC1F-49D0-468A-A7D4-BB895C560B28}" destId="{660935B0-6C86-460E-A1C5-45216D855237}" srcOrd="0" destOrd="0" presId="urn:microsoft.com/office/officeart/2008/layout/HorizontalMultiLevelHierarchy"/>
    <dgm:cxn modelId="{754B1AD1-51D7-46DF-96C6-19EC3324C487}" type="presOf" srcId="{09EA4C4E-0866-4EC0-8879-AA5BD44A358D}" destId="{95F34C81-DBD9-4BC9-BDDE-FA34B3C19D97}" srcOrd="1" destOrd="0" presId="urn:microsoft.com/office/officeart/2008/layout/HorizontalMultiLevelHierarchy"/>
    <dgm:cxn modelId="{CB482BD9-55B6-4F00-808A-53D1A35729BC}" type="presOf" srcId="{9C24065B-41E3-414C-866F-E65DBC2C9CBA}" destId="{E6B1024D-844D-4BEE-A2F3-57B6EBC62AA8}" srcOrd="0" destOrd="0" presId="urn:microsoft.com/office/officeart/2008/layout/HorizontalMultiLevelHierarchy"/>
    <dgm:cxn modelId="{7DB1A5ED-8A64-4248-B167-450719CB0CD6}" type="presOf" srcId="{63FC3365-1BFD-4C26-97EF-F93CE3BA2833}" destId="{362A7DE7-3A6B-4961-A309-D950A78FD66D}" srcOrd="0" destOrd="0" presId="urn:microsoft.com/office/officeart/2008/layout/HorizontalMultiLevelHierarchy"/>
    <dgm:cxn modelId="{09AB0310-17F5-4C71-83B5-131E0785BBF8}" srcId="{73347AD6-23BC-4C13-BDA2-C69A73D7F123}" destId="{5B88F2FD-0E9E-4C68-B897-25A007A04A9E}" srcOrd="0" destOrd="0" parTransId="{9CB0C6A2-A90D-4E91-A151-B6E96E0ED373}" sibTransId="{2BDC20FF-AFC5-44C2-94DC-ADCB935A0D4D}"/>
    <dgm:cxn modelId="{4356E785-3C21-4E4E-ADE1-4FAF99170CF5}" type="presOf" srcId="{D949F72C-AB81-450B-8E0A-6557EA708A5D}" destId="{7ABB943C-A7C9-4FE9-AABF-85C3BF20ECB6}" srcOrd="0" destOrd="0" presId="urn:microsoft.com/office/officeart/2008/layout/HorizontalMultiLevelHierarchy"/>
    <dgm:cxn modelId="{43970BA4-DEA0-45DA-B9DC-F19F8CB30FF9}" type="presOf" srcId="{627BD2FC-F328-4A6A-A664-84141512076C}" destId="{8C39FCBE-B819-4B9B-82D1-5AB7AFF8C910}" srcOrd="1" destOrd="0" presId="urn:microsoft.com/office/officeart/2008/layout/HorizontalMultiLevelHierarchy"/>
    <dgm:cxn modelId="{0803CE8E-AFBF-45C7-8CA2-50C7B836DE29}" type="presOf" srcId="{1C31FC0A-06EC-4C05-843C-DAAB18C7D591}" destId="{28DBBCB3-07E2-400D-A9C3-92934A71593F}" srcOrd="1" destOrd="0" presId="urn:microsoft.com/office/officeart/2008/layout/HorizontalMultiLevelHierarchy"/>
    <dgm:cxn modelId="{247F1E4C-F173-41A5-89EA-008214296CD8}" type="presParOf" srcId="{03F48424-996C-40B9-9295-793F995FC98D}" destId="{29CBD4C0-2BB4-496A-B81F-9C520E55BAB1}" srcOrd="0" destOrd="0" presId="urn:microsoft.com/office/officeart/2008/layout/HorizontalMultiLevelHierarchy"/>
    <dgm:cxn modelId="{C30327D2-61DB-45BC-923A-615A09E5D259}" type="presParOf" srcId="{29CBD4C0-2BB4-496A-B81F-9C520E55BAB1}" destId="{B0487BAB-C716-4C31-A3A7-22041F476EF0}" srcOrd="0" destOrd="0" presId="urn:microsoft.com/office/officeart/2008/layout/HorizontalMultiLevelHierarchy"/>
    <dgm:cxn modelId="{34680C25-683B-43DC-9070-FB831DA8CA5C}" type="presParOf" srcId="{29CBD4C0-2BB4-496A-B81F-9C520E55BAB1}" destId="{FDFC9928-B431-4983-ACA0-DFEB77B9BBBB}" srcOrd="1" destOrd="0" presId="urn:microsoft.com/office/officeart/2008/layout/HorizontalMultiLevelHierarchy"/>
    <dgm:cxn modelId="{3AD3EA2C-05B4-4C4D-B535-2C7B9E6A8DC8}" type="presParOf" srcId="{FDFC9928-B431-4983-ACA0-DFEB77B9BBBB}" destId="{C98372B9-4A59-47C0-B9BA-E3394D0FF72B}" srcOrd="0" destOrd="0" presId="urn:microsoft.com/office/officeart/2008/layout/HorizontalMultiLevelHierarchy"/>
    <dgm:cxn modelId="{9664EEC3-FEE7-4F3D-AF62-330E29C26A8C}" type="presParOf" srcId="{C98372B9-4A59-47C0-B9BA-E3394D0FF72B}" destId="{28DBBCB3-07E2-400D-A9C3-92934A71593F}" srcOrd="0" destOrd="0" presId="urn:microsoft.com/office/officeart/2008/layout/HorizontalMultiLevelHierarchy"/>
    <dgm:cxn modelId="{05702322-BF5B-481A-8B25-5AD773345876}" type="presParOf" srcId="{FDFC9928-B431-4983-ACA0-DFEB77B9BBBB}" destId="{795DAA0A-665F-4B9D-9D65-E21EB0C0F402}" srcOrd="1" destOrd="0" presId="urn:microsoft.com/office/officeart/2008/layout/HorizontalMultiLevelHierarchy"/>
    <dgm:cxn modelId="{5180D2F9-FAD9-4416-A2A8-976B3519ECCA}" type="presParOf" srcId="{795DAA0A-665F-4B9D-9D65-E21EB0C0F402}" destId="{55E007FC-5C9A-42CC-9A4B-202B09CDBF6F}" srcOrd="0" destOrd="0" presId="urn:microsoft.com/office/officeart/2008/layout/HorizontalMultiLevelHierarchy"/>
    <dgm:cxn modelId="{E291D195-C533-4F4A-9A1E-0358FED13C91}" type="presParOf" srcId="{795DAA0A-665F-4B9D-9D65-E21EB0C0F402}" destId="{D45B0F3B-71FB-4AE6-971D-DF846973E53A}" srcOrd="1" destOrd="0" presId="urn:microsoft.com/office/officeart/2008/layout/HorizontalMultiLevelHierarchy"/>
    <dgm:cxn modelId="{320AD02A-7A6C-43B6-A168-A890CA14575D}" type="presParOf" srcId="{D45B0F3B-71FB-4AE6-971D-DF846973E53A}" destId="{11BC874E-20D5-4459-9E8C-F16A9C3506C0}" srcOrd="0" destOrd="0" presId="urn:microsoft.com/office/officeart/2008/layout/HorizontalMultiLevelHierarchy"/>
    <dgm:cxn modelId="{72A966A4-B649-4A4C-B07B-AFE0CD34123F}" type="presParOf" srcId="{11BC874E-20D5-4459-9E8C-F16A9C3506C0}" destId="{95F34C81-DBD9-4BC9-BDDE-FA34B3C19D97}" srcOrd="0" destOrd="0" presId="urn:microsoft.com/office/officeart/2008/layout/HorizontalMultiLevelHierarchy"/>
    <dgm:cxn modelId="{AFEF5111-D7B3-448D-8F03-E20F4209B0E8}" type="presParOf" srcId="{D45B0F3B-71FB-4AE6-971D-DF846973E53A}" destId="{DA2E7AA8-EE4D-4789-A8E8-523849F7878A}" srcOrd="1" destOrd="0" presId="urn:microsoft.com/office/officeart/2008/layout/HorizontalMultiLevelHierarchy"/>
    <dgm:cxn modelId="{ECB267EB-8489-434F-8F68-68F238BE922D}" type="presParOf" srcId="{DA2E7AA8-EE4D-4789-A8E8-523849F7878A}" destId="{3DA5BE6D-23EC-4637-9785-3A20CDA48145}" srcOrd="0" destOrd="0" presId="urn:microsoft.com/office/officeart/2008/layout/HorizontalMultiLevelHierarchy"/>
    <dgm:cxn modelId="{0162AA33-F1E4-463B-ABB3-0976622C6C45}" type="presParOf" srcId="{DA2E7AA8-EE4D-4789-A8E8-523849F7878A}" destId="{9C9BAC34-36B5-4EDD-93C8-52B4386D30EF}" srcOrd="1" destOrd="0" presId="urn:microsoft.com/office/officeart/2008/layout/HorizontalMultiLevelHierarchy"/>
    <dgm:cxn modelId="{FA29A221-3EBD-4AE1-8FB3-70859A7B41F0}" type="presParOf" srcId="{9C9BAC34-36B5-4EDD-93C8-52B4386D30EF}" destId="{14AA1CD3-C5F3-4E2E-8539-6ADCA3255A84}" srcOrd="0" destOrd="0" presId="urn:microsoft.com/office/officeart/2008/layout/HorizontalMultiLevelHierarchy"/>
    <dgm:cxn modelId="{A15E49AA-6D2C-48C3-A04F-955A600D4052}" type="presParOf" srcId="{14AA1CD3-C5F3-4E2E-8539-6ADCA3255A84}" destId="{5907264C-8586-402D-9E40-F869D415D2EA}" srcOrd="0" destOrd="0" presId="urn:microsoft.com/office/officeart/2008/layout/HorizontalMultiLevelHierarchy"/>
    <dgm:cxn modelId="{A63EE0B7-8A85-4F88-AECD-7F1E6DB9DE2B}" type="presParOf" srcId="{9C9BAC34-36B5-4EDD-93C8-52B4386D30EF}" destId="{4A41CE40-F6D0-4C7F-A339-070001305FCC}" srcOrd="1" destOrd="0" presId="urn:microsoft.com/office/officeart/2008/layout/HorizontalMultiLevelHierarchy"/>
    <dgm:cxn modelId="{61DCE19A-8B92-4499-BDC8-4FDEDCD575B3}" type="presParOf" srcId="{4A41CE40-F6D0-4C7F-A339-070001305FCC}" destId="{38ADD28B-5900-41CA-BBC7-C62FA0F40901}" srcOrd="0" destOrd="0" presId="urn:microsoft.com/office/officeart/2008/layout/HorizontalMultiLevelHierarchy"/>
    <dgm:cxn modelId="{3165922F-D173-4C7B-9AB2-0BB07E59BA13}" type="presParOf" srcId="{4A41CE40-F6D0-4C7F-A339-070001305FCC}" destId="{A8ABA270-7D17-4B49-A7A9-76C1950599B6}" srcOrd="1" destOrd="0" presId="urn:microsoft.com/office/officeart/2008/layout/HorizontalMultiLevelHierarchy"/>
    <dgm:cxn modelId="{754C61E9-D98B-4970-95E4-0BD29B76BD44}" type="presParOf" srcId="{A8ABA270-7D17-4B49-A7A9-76C1950599B6}" destId="{81209777-4CF9-468D-A434-FA7AAA36D551}" srcOrd="0" destOrd="0" presId="urn:microsoft.com/office/officeart/2008/layout/HorizontalMultiLevelHierarchy"/>
    <dgm:cxn modelId="{874609F4-6A55-4158-8545-6B4FBCFD2DDC}" type="presParOf" srcId="{81209777-4CF9-468D-A434-FA7AAA36D551}" destId="{397F8E7D-AC61-4D28-90C4-9D9A90C21412}" srcOrd="0" destOrd="0" presId="urn:microsoft.com/office/officeart/2008/layout/HorizontalMultiLevelHierarchy"/>
    <dgm:cxn modelId="{85FD1063-64B5-4084-B5D0-4B768F556266}" type="presParOf" srcId="{A8ABA270-7D17-4B49-A7A9-76C1950599B6}" destId="{C064110E-B980-4AA9-9678-F2337AAC78AC}" srcOrd="1" destOrd="0" presId="urn:microsoft.com/office/officeart/2008/layout/HorizontalMultiLevelHierarchy"/>
    <dgm:cxn modelId="{BA28976B-8DD8-454B-AF61-CB574C8B3362}" type="presParOf" srcId="{C064110E-B980-4AA9-9678-F2337AAC78AC}" destId="{8FAF7096-3464-4998-8F4A-745527E26A4C}" srcOrd="0" destOrd="0" presId="urn:microsoft.com/office/officeart/2008/layout/HorizontalMultiLevelHierarchy"/>
    <dgm:cxn modelId="{587FA63E-FB9A-4A30-B9C8-61D4311A820E}" type="presParOf" srcId="{C064110E-B980-4AA9-9678-F2337AAC78AC}" destId="{9D5127BF-1F8B-4CA7-ACDB-D5F0AD58D769}" srcOrd="1" destOrd="0" presId="urn:microsoft.com/office/officeart/2008/layout/HorizontalMultiLevelHierarchy"/>
    <dgm:cxn modelId="{EDB211FE-BE83-4D62-B087-C1B1CD1C99E1}" type="presParOf" srcId="{9C9BAC34-36B5-4EDD-93C8-52B4386D30EF}" destId="{B2834CEA-91EA-44DD-AE05-ED18FAC10258}" srcOrd="2" destOrd="0" presId="urn:microsoft.com/office/officeart/2008/layout/HorizontalMultiLevelHierarchy"/>
    <dgm:cxn modelId="{9E22FDE2-4F30-4986-A34D-CE2D6B88D6B4}" type="presParOf" srcId="{B2834CEA-91EA-44DD-AE05-ED18FAC10258}" destId="{3B4F84DC-8F55-4644-8650-28918AA817DA}" srcOrd="0" destOrd="0" presId="urn:microsoft.com/office/officeart/2008/layout/HorizontalMultiLevelHierarchy"/>
    <dgm:cxn modelId="{200930C0-C001-4F5A-849D-8B5A853C5433}" type="presParOf" srcId="{9C9BAC34-36B5-4EDD-93C8-52B4386D30EF}" destId="{5F13EDB4-84CF-4531-8E06-4146968A5946}" srcOrd="3" destOrd="0" presId="urn:microsoft.com/office/officeart/2008/layout/HorizontalMultiLevelHierarchy"/>
    <dgm:cxn modelId="{F2BE5261-579F-4D22-AC9C-A7D77C9C824E}" type="presParOf" srcId="{5F13EDB4-84CF-4531-8E06-4146968A5946}" destId="{E6B1024D-844D-4BEE-A2F3-57B6EBC62AA8}" srcOrd="0" destOrd="0" presId="urn:microsoft.com/office/officeart/2008/layout/HorizontalMultiLevelHierarchy"/>
    <dgm:cxn modelId="{2F3B69D6-100A-4C11-91EA-519C55B9B425}" type="presParOf" srcId="{5F13EDB4-84CF-4531-8E06-4146968A5946}" destId="{1EA822BC-938D-4095-98EF-1C8C366EE0A4}" srcOrd="1" destOrd="0" presId="urn:microsoft.com/office/officeart/2008/layout/HorizontalMultiLevelHierarchy"/>
    <dgm:cxn modelId="{1EED2B3D-F9CD-4D7A-8323-986E35DA48ED}" type="presParOf" srcId="{1EA822BC-938D-4095-98EF-1C8C366EE0A4}" destId="{660935B0-6C86-460E-A1C5-45216D855237}" srcOrd="0" destOrd="0" presId="urn:microsoft.com/office/officeart/2008/layout/HorizontalMultiLevelHierarchy"/>
    <dgm:cxn modelId="{7E6EF8A9-F27A-4226-8099-6EDE7702D4F6}" type="presParOf" srcId="{660935B0-6C86-460E-A1C5-45216D855237}" destId="{949E042C-9CA2-416E-ADAD-EB606BC9958C}" srcOrd="0" destOrd="0" presId="urn:microsoft.com/office/officeart/2008/layout/HorizontalMultiLevelHierarchy"/>
    <dgm:cxn modelId="{1112AD0F-25ED-4B2F-A38C-9C08C19B9518}" type="presParOf" srcId="{1EA822BC-938D-4095-98EF-1C8C366EE0A4}" destId="{81ECE497-CE1F-42CA-81A2-A21C705D1982}" srcOrd="1" destOrd="0" presId="urn:microsoft.com/office/officeart/2008/layout/HorizontalMultiLevelHierarchy"/>
    <dgm:cxn modelId="{27FC4E53-A54D-4041-BD4A-6398CA307D33}" type="presParOf" srcId="{81ECE497-CE1F-42CA-81A2-A21C705D1982}" destId="{3F9B374F-F438-4937-BA6B-29B1A8AF5034}" srcOrd="0" destOrd="0" presId="urn:microsoft.com/office/officeart/2008/layout/HorizontalMultiLevelHierarchy"/>
    <dgm:cxn modelId="{4421A736-E623-458F-AC15-CFF6BE139CE0}" type="presParOf" srcId="{81ECE497-CE1F-42CA-81A2-A21C705D1982}" destId="{7265706F-6057-4878-AFA0-A25791A16C85}" srcOrd="1" destOrd="0" presId="urn:microsoft.com/office/officeart/2008/layout/HorizontalMultiLevelHierarchy"/>
    <dgm:cxn modelId="{C73E4FCC-F7DC-473F-85A9-A92B77923238}" type="presParOf" srcId="{1EA822BC-938D-4095-98EF-1C8C366EE0A4}" destId="{2A8C9E2C-3381-4427-8FFA-0F46D4120F52}" srcOrd="2" destOrd="0" presId="urn:microsoft.com/office/officeart/2008/layout/HorizontalMultiLevelHierarchy"/>
    <dgm:cxn modelId="{F97C8433-84E0-4929-9E03-521BC4AA3007}" type="presParOf" srcId="{2A8C9E2C-3381-4427-8FFA-0F46D4120F52}" destId="{E2DD3A4E-DF11-42FD-8EC4-E9A02CF80C38}" srcOrd="0" destOrd="0" presId="urn:microsoft.com/office/officeart/2008/layout/HorizontalMultiLevelHierarchy"/>
    <dgm:cxn modelId="{EC2CDF98-DA71-4858-8F00-702B4207841D}" type="presParOf" srcId="{1EA822BC-938D-4095-98EF-1C8C366EE0A4}" destId="{5BB7D71E-0396-4F1F-A7DC-874528F2FDDA}" srcOrd="3" destOrd="0" presId="urn:microsoft.com/office/officeart/2008/layout/HorizontalMultiLevelHierarchy"/>
    <dgm:cxn modelId="{76C559E9-52FF-4903-9A25-EB45047324F2}" type="presParOf" srcId="{5BB7D71E-0396-4F1F-A7DC-874528F2FDDA}" destId="{4528A39F-3C3C-4E04-8F18-EEE2AB76C07B}" srcOrd="0" destOrd="0" presId="urn:microsoft.com/office/officeart/2008/layout/HorizontalMultiLevelHierarchy"/>
    <dgm:cxn modelId="{EBE65D38-4120-45CD-BDED-E4FC403A84CC}" type="presParOf" srcId="{5BB7D71E-0396-4F1F-A7DC-874528F2FDDA}" destId="{A6D14A7A-171F-4557-B9C5-215B7EF4E3EB}" srcOrd="1" destOrd="0" presId="urn:microsoft.com/office/officeart/2008/layout/HorizontalMultiLevelHierarchy"/>
    <dgm:cxn modelId="{754BB09F-E78C-4630-937D-E014CF4CBCE5}" type="presParOf" srcId="{D45B0F3B-71FB-4AE6-971D-DF846973E53A}" destId="{AAC3866F-4346-4967-81B1-5B3BCAB4A54F}" srcOrd="2" destOrd="0" presId="urn:microsoft.com/office/officeart/2008/layout/HorizontalMultiLevelHierarchy"/>
    <dgm:cxn modelId="{1D108CF1-8C7A-4A8C-A364-8673F65F7483}" type="presParOf" srcId="{AAC3866F-4346-4967-81B1-5B3BCAB4A54F}" destId="{9D890A6D-B035-43E1-B3E7-24FA95675129}" srcOrd="0" destOrd="0" presId="urn:microsoft.com/office/officeart/2008/layout/HorizontalMultiLevelHierarchy"/>
    <dgm:cxn modelId="{07393B7F-A740-4ED1-8217-74AE8FD23CAC}" type="presParOf" srcId="{D45B0F3B-71FB-4AE6-971D-DF846973E53A}" destId="{41F3F79D-D538-4C2A-846B-C275466CEE72}" srcOrd="3" destOrd="0" presId="urn:microsoft.com/office/officeart/2008/layout/HorizontalMultiLevelHierarchy"/>
    <dgm:cxn modelId="{6359F06A-DC99-46B0-A3E7-5EF8DFA83FF7}" type="presParOf" srcId="{41F3F79D-D538-4C2A-846B-C275466CEE72}" destId="{750A06BB-0653-4619-B50F-427EDAD68F55}" srcOrd="0" destOrd="0" presId="urn:microsoft.com/office/officeart/2008/layout/HorizontalMultiLevelHierarchy"/>
    <dgm:cxn modelId="{EF2F611B-4106-41F2-AA3A-C4BCCCC17DE2}" type="presParOf" srcId="{41F3F79D-D538-4C2A-846B-C275466CEE72}" destId="{A09A2315-ED8E-4E73-B829-7A02086BEA99}" srcOrd="1" destOrd="0" presId="urn:microsoft.com/office/officeart/2008/layout/HorizontalMultiLevelHierarchy"/>
    <dgm:cxn modelId="{F11EE03E-BC48-4893-B051-D698E6875C33}" type="presParOf" srcId="{A09A2315-ED8E-4E73-B829-7A02086BEA99}" destId="{E6A18B0F-B08D-44F5-8E92-09945D435192}" srcOrd="0" destOrd="0" presId="urn:microsoft.com/office/officeart/2008/layout/HorizontalMultiLevelHierarchy"/>
    <dgm:cxn modelId="{84A558DB-3F67-4CE1-A18F-5BF79AB99628}" type="presParOf" srcId="{E6A18B0F-B08D-44F5-8E92-09945D435192}" destId="{1119C058-7319-40C7-92E3-016610BD7AA1}" srcOrd="0" destOrd="0" presId="urn:microsoft.com/office/officeart/2008/layout/HorizontalMultiLevelHierarchy"/>
    <dgm:cxn modelId="{7A35F36E-F425-46EA-8293-D53FE4F3E6F6}" type="presParOf" srcId="{A09A2315-ED8E-4E73-B829-7A02086BEA99}" destId="{96C6B7CA-9BDD-4C87-B656-D54D1B7F0FCB}" srcOrd="1" destOrd="0" presId="urn:microsoft.com/office/officeart/2008/layout/HorizontalMultiLevelHierarchy"/>
    <dgm:cxn modelId="{D1376F21-7E78-4270-82DF-0516BE30566E}" type="presParOf" srcId="{96C6B7CA-9BDD-4C87-B656-D54D1B7F0FCB}" destId="{65D3B870-EEBA-46C4-9029-1C23387F1A79}" srcOrd="0" destOrd="0" presId="urn:microsoft.com/office/officeart/2008/layout/HorizontalMultiLevelHierarchy"/>
    <dgm:cxn modelId="{9E9EDA96-EE07-4C49-BA3C-76DB38F2D9BC}" type="presParOf" srcId="{96C6B7CA-9BDD-4C87-B656-D54D1B7F0FCB}" destId="{B286EFB8-BF6F-4CD3-B007-FCABDEDF4584}" srcOrd="1" destOrd="0" presId="urn:microsoft.com/office/officeart/2008/layout/HorizontalMultiLevelHierarchy"/>
    <dgm:cxn modelId="{B82D80FB-F1FD-4EE0-B951-CDF3DFC41879}" type="presParOf" srcId="{A09A2315-ED8E-4E73-B829-7A02086BEA99}" destId="{968AB948-7CEA-4B9A-AEF1-E7A65FED9518}" srcOrd="2" destOrd="0" presId="urn:microsoft.com/office/officeart/2008/layout/HorizontalMultiLevelHierarchy"/>
    <dgm:cxn modelId="{3629197A-818C-45EC-99F0-24ED56A57275}" type="presParOf" srcId="{968AB948-7CEA-4B9A-AEF1-E7A65FED9518}" destId="{03967D11-8C83-4910-A7AD-87FEA2C045A5}" srcOrd="0" destOrd="0" presId="urn:microsoft.com/office/officeart/2008/layout/HorizontalMultiLevelHierarchy"/>
    <dgm:cxn modelId="{509AD8DB-0307-4A93-B1AD-5B5E8F90E7A4}" type="presParOf" srcId="{A09A2315-ED8E-4E73-B829-7A02086BEA99}" destId="{8EF14E33-DD2D-4C3A-AC65-9626477A1B20}" srcOrd="3" destOrd="0" presId="urn:microsoft.com/office/officeart/2008/layout/HorizontalMultiLevelHierarchy"/>
    <dgm:cxn modelId="{AA1EAFCC-5A12-42DB-9661-59A3E5A1FBFE}" type="presParOf" srcId="{8EF14E33-DD2D-4C3A-AC65-9626477A1B20}" destId="{22813B93-28F7-42A1-9A43-80E190096CCC}" srcOrd="0" destOrd="0" presId="urn:microsoft.com/office/officeart/2008/layout/HorizontalMultiLevelHierarchy"/>
    <dgm:cxn modelId="{C3CFA5B4-2CA7-436B-850D-FC8952DA49A0}" type="presParOf" srcId="{8EF14E33-DD2D-4C3A-AC65-9626477A1B20}" destId="{BCD9EB12-DD6D-4116-9053-6F6D5148ECC5}" srcOrd="1" destOrd="0" presId="urn:microsoft.com/office/officeart/2008/layout/HorizontalMultiLevelHierarchy"/>
    <dgm:cxn modelId="{269416AE-DB22-422A-AF54-237BF5FBF3D9}" type="presParOf" srcId="{A09A2315-ED8E-4E73-B829-7A02086BEA99}" destId="{8DADC64F-4458-4724-AE42-C0E598C2C055}" srcOrd="4" destOrd="0" presId="urn:microsoft.com/office/officeart/2008/layout/HorizontalMultiLevelHierarchy"/>
    <dgm:cxn modelId="{F99771A1-1A4E-45AB-BBF6-07CBAC8C6CF1}" type="presParOf" srcId="{8DADC64F-4458-4724-AE42-C0E598C2C055}" destId="{89A6D734-1A9E-43DC-B261-4AF8D3FA406B}" srcOrd="0" destOrd="0" presId="urn:microsoft.com/office/officeart/2008/layout/HorizontalMultiLevelHierarchy"/>
    <dgm:cxn modelId="{FADC790C-8002-47D6-9ECD-BB9B4F5E6CD5}" type="presParOf" srcId="{A09A2315-ED8E-4E73-B829-7A02086BEA99}" destId="{ADADCE88-4F65-4DAF-A045-770D7E1738FE}" srcOrd="5" destOrd="0" presId="urn:microsoft.com/office/officeart/2008/layout/HorizontalMultiLevelHierarchy"/>
    <dgm:cxn modelId="{3212CE34-9E2F-43E4-AF51-53AD8AA1159D}" type="presParOf" srcId="{ADADCE88-4F65-4DAF-A045-770D7E1738FE}" destId="{362A7DE7-3A6B-4961-A309-D950A78FD66D}" srcOrd="0" destOrd="0" presId="urn:microsoft.com/office/officeart/2008/layout/HorizontalMultiLevelHierarchy"/>
    <dgm:cxn modelId="{8E549F91-0CB0-42B3-822F-C0252CDADBCC}" type="presParOf" srcId="{ADADCE88-4F65-4DAF-A045-770D7E1738FE}" destId="{0AF41A02-5B33-4730-8711-38C7270483DE}" srcOrd="1" destOrd="0" presId="urn:microsoft.com/office/officeart/2008/layout/HorizontalMultiLevelHierarchy"/>
    <dgm:cxn modelId="{5A32AEC2-D704-47CF-A88B-88D5C9099ABC}" type="presParOf" srcId="{A09A2315-ED8E-4E73-B829-7A02086BEA99}" destId="{46EBFBA4-E9D6-4381-B454-1099313A8085}" srcOrd="6" destOrd="0" presId="urn:microsoft.com/office/officeart/2008/layout/HorizontalMultiLevelHierarchy"/>
    <dgm:cxn modelId="{1657D0D7-3CC6-4419-AD85-B622B3CFB6EF}" type="presParOf" srcId="{46EBFBA4-E9D6-4381-B454-1099313A8085}" destId="{B8B9FEA2-55D8-4C11-82F3-6E7FD365C6D2}" srcOrd="0" destOrd="0" presId="urn:microsoft.com/office/officeart/2008/layout/HorizontalMultiLevelHierarchy"/>
    <dgm:cxn modelId="{0E8E01FE-5676-4B68-864F-4A782B751288}" type="presParOf" srcId="{A09A2315-ED8E-4E73-B829-7A02086BEA99}" destId="{FE4DD1BC-2C90-4F78-9327-D8279195C326}" srcOrd="7" destOrd="0" presId="urn:microsoft.com/office/officeart/2008/layout/HorizontalMultiLevelHierarchy"/>
    <dgm:cxn modelId="{CE7A1119-57F0-474B-A146-E6E13F555F7D}" type="presParOf" srcId="{FE4DD1BC-2C90-4F78-9327-D8279195C326}" destId="{FF28971B-6E71-41FC-954C-0D1AC9AF6782}" srcOrd="0" destOrd="0" presId="urn:microsoft.com/office/officeart/2008/layout/HorizontalMultiLevelHierarchy"/>
    <dgm:cxn modelId="{D9B59F73-03EB-4A29-B09E-2475CDB3BED1}" type="presParOf" srcId="{FE4DD1BC-2C90-4F78-9327-D8279195C326}" destId="{FB5513FF-1E28-4235-B1F7-C58120E1C411}" srcOrd="1" destOrd="0" presId="urn:microsoft.com/office/officeart/2008/layout/HorizontalMultiLevelHierarchy"/>
    <dgm:cxn modelId="{3972C018-1DBE-49FE-BE5B-64CA9B480280}" type="presParOf" srcId="{D45B0F3B-71FB-4AE6-971D-DF846973E53A}" destId="{9AD60AA6-13C3-4A98-BD0A-CFE748B16B20}" srcOrd="4" destOrd="0" presId="urn:microsoft.com/office/officeart/2008/layout/HorizontalMultiLevelHierarchy"/>
    <dgm:cxn modelId="{1DB46C4B-B8E7-4473-9120-791D6E9B971E}" type="presParOf" srcId="{9AD60AA6-13C3-4A98-BD0A-CFE748B16B20}" destId="{BDCF0D16-FF72-418B-9A56-C4A048A84399}" srcOrd="0" destOrd="0" presId="urn:microsoft.com/office/officeart/2008/layout/HorizontalMultiLevelHierarchy"/>
    <dgm:cxn modelId="{B1C52968-15CB-4CAC-85F2-C8D0C0542610}" type="presParOf" srcId="{D45B0F3B-71FB-4AE6-971D-DF846973E53A}" destId="{4A47F277-3F5B-440C-9F78-7C5E7E81D5D1}" srcOrd="5" destOrd="0" presId="urn:microsoft.com/office/officeart/2008/layout/HorizontalMultiLevelHierarchy"/>
    <dgm:cxn modelId="{64D78349-A47D-4DE4-B652-1CA8FD99EC73}" type="presParOf" srcId="{4A47F277-3F5B-440C-9F78-7C5E7E81D5D1}" destId="{64C6D678-61CF-41B4-BDC8-B85BB79BD01B}" srcOrd="0" destOrd="0" presId="urn:microsoft.com/office/officeart/2008/layout/HorizontalMultiLevelHierarchy"/>
    <dgm:cxn modelId="{9DBF13EF-D011-4F8D-8040-FD1984A5B489}" type="presParOf" srcId="{4A47F277-3F5B-440C-9F78-7C5E7E81D5D1}" destId="{74EF849E-205C-4E39-93CF-997FF1BB8890}" srcOrd="1" destOrd="0" presId="urn:microsoft.com/office/officeart/2008/layout/HorizontalMultiLevelHierarchy"/>
    <dgm:cxn modelId="{14C1F16F-D2DA-4970-976D-4CFECA41A2F4}" type="presParOf" srcId="{74EF849E-205C-4E39-93CF-997FF1BB8890}" destId="{08F87503-A8FB-456B-A62A-62C6B073D352}" srcOrd="0" destOrd="0" presId="urn:microsoft.com/office/officeart/2008/layout/HorizontalMultiLevelHierarchy"/>
    <dgm:cxn modelId="{9CA2A225-A4A9-48FF-A6FD-D212811B35C9}" type="presParOf" srcId="{08F87503-A8FB-456B-A62A-62C6B073D352}" destId="{583D8948-C4B8-4387-BBA9-18F48BB2ACA3}" srcOrd="0" destOrd="0" presId="urn:microsoft.com/office/officeart/2008/layout/HorizontalMultiLevelHierarchy"/>
    <dgm:cxn modelId="{CD2084D0-6665-44A1-8604-8726B2A0429B}" type="presParOf" srcId="{74EF849E-205C-4E39-93CF-997FF1BB8890}" destId="{E6BFC3BE-7EE7-4958-BD8E-456F14FE1D08}" srcOrd="1" destOrd="0" presId="urn:microsoft.com/office/officeart/2008/layout/HorizontalMultiLevelHierarchy"/>
    <dgm:cxn modelId="{4F1C4073-2447-4DAB-A8A7-A17C067F075D}" type="presParOf" srcId="{E6BFC3BE-7EE7-4958-BD8E-456F14FE1D08}" destId="{0160861F-245A-42EF-9775-D2B868D302FC}" srcOrd="0" destOrd="0" presId="urn:microsoft.com/office/officeart/2008/layout/HorizontalMultiLevelHierarchy"/>
    <dgm:cxn modelId="{5F709324-E904-4DA8-B956-37D65CBD6019}" type="presParOf" srcId="{E6BFC3BE-7EE7-4958-BD8E-456F14FE1D08}" destId="{1FF91761-7938-4A20-877B-3564101E7ECC}" srcOrd="1" destOrd="0" presId="urn:microsoft.com/office/officeart/2008/layout/HorizontalMultiLevelHierarchy"/>
    <dgm:cxn modelId="{37D0DC29-2E3E-450B-B653-776E6A9C1E65}" type="presParOf" srcId="{D45B0F3B-71FB-4AE6-971D-DF846973E53A}" destId="{29C7D9A4-EECD-4EF9-BE73-2FA941AAD418}" srcOrd="6" destOrd="0" presId="urn:microsoft.com/office/officeart/2008/layout/HorizontalMultiLevelHierarchy"/>
    <dgm:cxn modelId="{9DD351E6-6F0B-4D67-BAB2-AB07258AF58F}" type="presParOf" srcId="{29C7D9A4-EECD-4EF9-BE73-2FA941AAD418}" destId="{829F83B7-16E8-476B-A065-F75470C67F48}" srcOrd="0" destOrd="0" presId="urn:microsoft.com/office/officeart/2008/layout/HorizontalMultiLevelHierarchy"/>
    <dgm:cxn modelId="{3BAA3C35-56C3-494F-A5E0-E09A4C856E09}" type="presParOf" srcId="{D45B0F3B-71FB-4AE6-971D-DF846973E53A}" destId="{F763217F-D86D-499E-B2F3-238FDD2FEDB8}" srcOrd="7" destOrd="0" presId="urn:microsoft.com/office/officeart/2008/layout/HorizontalMultiLevelHierarchy"/>
    <dgm:cxn modelId="{E5C6299C-4F0F-4BA4-92AF-DDD2AF9D2045}" type="presParOf" srcId="{F763217F-D86D-499E-B2F3-238FDD2FEDB8}" destId="{50B1602E-3A17-4923-8B25-BEA27D3CBD45}" srcOrd="0" destOrd="0" presId="urn:microsoft.com/office/officeart/2008/layout/HorizontalMultiLevelHierarchy"/>
    <dgm:cxn modelId="{07F6A2AD-CDD7-48A2-9992-56B56DD707C9}" type="presParOf" srcId="{F763217F-D86D-499E-B2F3-238FDD2FEDB8}" destId="{2F9E8B36-CEF1-41C1-84AC-D4ACA6FBFBFC}" srcOrd="1" destOrd="0" presId="urn:microsoft.com/office/officeart/2008/layout/HorizontalMultiLevelHierarchy"/>
    <dgm:cxn modelId="{CBFF268A-DD3E-4748-BD66-FCF7BC332EC0}" type="presParOf" srcId="{2F9E8B36-CEF1-41C1-84AC-D4ACA6FBFBFC}" destId="{9F129019-5290-414C-843D-FB3D80950321}" srcOrd="0" destOrd="0" presId="urn:microsoft.com/office/officeart/2008/layout/HorizontalMultiLevelHierarchy"/>
    <dgm:cxn modelId="{108F1A1C-3052-42E3-9B93-ECA3362694AF}" type="presParOf" srcId="{9F129019-5290-414C-843D-FB3D80950321}" destId="{496A9F15-36FD-427D-B149-C5CD5B7C9FC7}" srcOrd="0" destOrd="0" presId="urn:microsoft.com/office/officeart/2008/layout/HorizontalMultiLevelHierarchy"/>
    <dgm:cxn modelId="{2DC03FDF-658D-4779-BAC9-0DE19963C37B}" type="presParOf" srcId="{2F9E8B36-CEF1-41C1-84AC-D4ACA6FBFBFC}" destId="{EBF6552F-1A47-425E-81CC-C48F4B57803C}" srcOrd="1" destOrd="0" presId="urn:microsoft.com/office/officeart/2008/layout/HorizontalMultiLevelHierarchy"/>
    <dgm:cxn modelId="{4EBF5BF0-231B-4C40-BB12-0611A8FC8459}" type="presParOf" srcId="{EBF6552F-1A47-425E-81CC-C48F4B57803C}" destId="{BDAFF697-C97E-442D-87F2-31F59CC89BBD}" srcOrd="0" destOrd="0" presId="urn:microsoft.com/office/officeart/2008/layout/HorizontalMultiLevelHierarchy"/>
    <dgm:cxn modelId="{7AC15770-AE37-49F7-9E25-D99AECEA5D32}" type="presParOf" srcId="{EBF6552F-1A47-425E-81CC-C48F4B57803C}" destId="{DEF2AC90-FDD0-4617-AC2C-44AE94219464}" srcOrd="1" destOrd="0" presId="urn:microsoft.com/office/officeart/2008/layout/HorizontalMultiLevelHierarchy"/>
    <dgm:cxn modelId="{94351A93-393C-49B6-95C7-9C9FD3711A54}" type="presParOf" srcId="{DEF2AC90-FDD0-4617-AC2C-44AE94219464}" destId="{9C625A25-827B-41B3-A947-837EF1296A03}" srcOrd="0" destOrd="0" presId="urn:microsoft.com/office/officeart/2008/layout/HorizontalMultiLevelHierarchy"/>
    <dgm:cxn modelId="{F5D4B18D-1226-448B-8BF5-5D3B0EA2E4F7}" type="presParOf" srcId="{9C625A25-827B-41B3-A947-837EF1296A03}" destId="{6C1AFEA1-4809-4F11-BF4A-A63F1CA4A2D2}" srcOrd="0" destOrd="0" presId="urn:microsoft.com/office/officeart/2008/layout/HorizontalMultiLevelHierarchy"/>
    <dgm:cxn modelId="{D04593CC-E61F-48DD-A57A-BAFB2E55CA9A}" type="presParOf" srcId="{DEF2AC90-FDD0-4617-AC2C-44AE94219464}" destId="{2BB65E08-5F7C-427A-BC5B-DD697943C6C0}" srcOrd="1" destOrd="0" presId="urn:microsoft.com/office/officeart/2008/layout/HorizontalMultiLevelHierarchy"/>
    <dgm:cxn modelId="{AD628556-EE67-47B9-9852-39323470FC38}" type="presParOf" srcId="{2BB65E08-5F7C-427A-BC5B-DD697943C6C0}" destId="{3EF8B426-1FC7-4924-9C5F-D62C881E1E78}" srcOrd="0" destOrd="0" presId="urn:microsoft.com/office/officeart/2008/layout/HorizontalMultiLevelHierarchy"/>
    <dgm:cxn modelId="{AB5A257D-21A2-493E-B275-51636C60D6D4}" type="presParOf" srcId="{2BB65E08-5F7C-427A-BC5B-DD697943C6C0}" destId="{9091905A-D5EE-48C4-B8C7-D682AC6174C7}" srcOrd="1" destOrd="0" presId="urn:microsoft.com/office/officeart/2008/layout/HorizontalMultiLevelHierarchy"/>
    <dgm:cxn modelId="{3F40782F-C628-4DF6-A832-790CAB584CB8}" type="presParOf" srcId="{2F9E8B36-CEF1-41C1-84AC-D4ACA6FBFBFC}" destId="{24666EB8-BF7F-4236-9C7E-BFA9C7823B53}" srcOrd="2" destOrd="0" presId="urn:microsoft.com/office/officeart/2008/layout/HorizontalMultiLevelHierarchy"/>
    <dgm:cxn modelId="{724147A6-6F1D-4891-8A3F-C5CD8BCEB729}" type="presParOf" srcId="{24666EB8-BF7F-4236-9C7E-BFA9C7823B53}" destId="{8C39FCBE-B819-4B9B-82D1-5AB7AFF8C910}" srcOrd="0" destOrd="0" presId="urn:microsoft.com/office/officeart/2008/layout/HorizontalMultiLevelHierarchy"/>
    <dgm:cxn modelId="{917BFBD6-BF16-41B3-9076-B46CA8250707}" type="presParOf" srcId="{2F9E8B36-CEF1-41C1-84AC-D4ACA6FBFBFC}" destId="{3F9F26B7-8E21-4411-82BE-310D93E6FBC4}" srcOrd="3" destOrd="0" presId="urn:microsoft.com/office/officeart/2008/layout/HorizontalMultiLevelHierarchy"/>
    <dgm:cxn modelId="{952A356E-4F58-4DB8-9757-691422127D92}" type="presParOf" srcId="{3F9F26B7-8E21-4411-82BE-310D93E6FBC4}" destId="{952CE9A6-5D2B-4827-AC49-258E6C20265F}" srcOrd="0" destOrd="0" presId="urn:microsoft.com/office/officeart/2008/layout/HorizontalMultiLevelHierarchy"/>
    <dgm:cxn modelId="{D54B4410-3D02-409E-B3CF-67B9ED58D28C}" type="presParOf" srcId="{3F9F26B7-8E21-4411-82BE-310D93E6FBC4}" destId="{064EE9A3-4534-4456-B398-C2AA0A0B2DA4}" srcOrd="1" destOrd="0" presId="urn:microsoft.com/office/officeart/2008/layout/HorizontalMultiLevelHierarchy"/>
    <dgm:cxn modelId="{591F8C3D-D545-4D21-BA64-E8A0431C394E}" type="presParOf" srcId="{064EE9A3-4534-4456-B398-C2AA0A0B2DA4}" destId="{CC5339B3-32EC-4C4C-A4CA-B0F6F4B7AD8E}" srcOrd="0" destOrd="0" presId="urn:microsoft.com/office/officeart/2008/layout/HorizontalMultiLevelHierarchy"/>
    <dgm:cxn modelId="{934DBFF7-BD54-449E-98AD-7AF0E2A461D2}" type="presParOf" srcId="{CC5339B3-32EC-4C4C-A4CA-B0F6F4B7AD8E}" destId="{4B5D8D0D-B57D-4BDB-9021-CBEC626749EE}" srcOrd="0" destOrd="0" presId="urn:microsoft.com/office/officeart/2008/layout/HorizontalMultiLevelHierarchy"/>
    <dgm:cxn modelId="{1FAE7262-6577-412D-986B-121C09F16931}" type="presParOf" srcId="{064EE9A3-4534-4456-B398-C2AA0A0B2DA4}" destId="{2BC690E7-01C3-405D-AC87-0FEDF68B0E9B}" srcOrd="1" destOrd="0" presId="urn:microsoft.com/office/officeart/2008/layout/HorizontalMultiLevelHierarchy"/>
    <dgm:cxn modelId="{BDCD0800-64C8-46BC-9C5C-10AA8EEDDEAA}" type="presParOf" srcId="{2BC690E7-01C3-405D-AC87-0FEDF68B0E9B}" destId="{985635C3-72CE-4BD5-8121-E3FA691462D5}" srcOrd="0" destOrd="0" presId="urn:microsoft.com/office/officeart/2008/layout/HorizontalMultiLevelHierarchy"/>
    <dgm:cxn modelId="{62AFC0F7-D342-4BEC-9468-D7B94C602FDA}" type="presParOf" srcId="{2BC690E7-01C3-405D-AC87-0FEDF68B0E9B}" destId="{72718C28-F6B4-4B73-85EF-CA920CBD4997}" srcOrd="1" destOrd="0" presId="urn:microsoft.com/office/officeart/2008/layout/HorizontalMultiLevelHierarchy"/>
    <dgm:cxn modelId="{0C359AFB-0C60-438B-86E4-91BD14FB782C}" type="presParOf" srcId="{064EE9A3-4534-4456-B398-C2AA0A0B2DA4}" destId="{56EB8FEE-3682-4BBD-89A7-EC65F7EECE43}" srcOrd="2" destOrd="0" presId="urn:microsoft.com/office/officeart/2008/layout/HorizontalMultiLevelHierarchy"/>
    <dgm:cxn modelId="{31030EB5-491D-4AE1-82F0-1E97C5E36948}" type="presParOf" srcId="{56EB8FEE-3682-4BBD-89A7-EC65F7EECE43}" destId="{14B0DBD1-7218-4AC2-9F7B-431F0DDB081A}" srcOrd="0" destOrd="0" presId="urn:microsoft.com/office/officeart/2008/layout/HorizontalMultiLevelHierarchy"/>
    <dgm:cxn modelId="{19EF8FFB-E96C-4E9A-877B-5594099A449A}" type="presParOf" srcId="{064EE9A3-4534-4456-B398-C2AA0A0B2DA4}" destId="{858236E8-44E5-4538-A9FD-DD93DD28CE31}" srcOrd="3" destOrd="0" presId="urn:microsoft.com/office/officeart/2008/layout/HorizontalMultiLevelHierarchy"/>
    <dgm:cxn modelId="{A1793F15-9078-4A2B-8DA6-11EED111FA72}" type="presParOf" srcId="{858236E8-44E5-4538-A9FD-DD93DD28CE31}" destId="{7ABB943C-A7C9-4FE9-AABF-85C3BF20ECB6}" srcOrd="0" destOrd="0" presId="urn:microsoft.com/office/officeart/2008/layout/HorizontalMultiLevelHierarchy"/>
    <dgm:cxn modelId="{2346D0B3-AA71-4CDA-A2EB-588E9EEDDE35}" type="presParOf" srcId="{858236E8-44E5-4538-A9FD-DD93DD28CE31}" destId="{D264D8ED-8186-485A-8E10-99B3DDF6D266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EB8FEE-3682-4BBD-89A7-EC65F7EECE43}">
      <dsp:nvSpPr>
        <dsp:cNvPr id="0" name=""/>
        <dsp:cNvSpPr/>
      </dsp:nvSpPr>
      <dsp:spPr>
        <a:xfrm>
          <a:off x="6703260" y="5888629"/>
          <a:ext cx="333890" cy="2954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66945" y="0"/>
              </a:lnTo>
              <a:lnTo>
                <a:pt x="166945" y="295439"/>
              </a:lnTo>
              <a:lnTo>
                <a:pt x="333890" y="295439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6859059" y="6025203"/>
        <a:ext cx="22291" cy="22291"/>
      </dsp:txXfrm>
    </dsp:sp>
    <dsp:sp modelId="{CC5339B3-32EC-4C4C-A4CA-B0F6F4B7AD8E}">
      <dsp:nvSpPr>
        <dsp:cNvPr id="0" name=""/>
        <dsp:cNvSpPr/>
      </dsp:nvSpPr>
      <dsp:spPr>
        <a:xfrm>
          <a:off x="6703260" y="5559492"/>
          <a:ext cx="333890" cy="329136"/>
        </a:xfrm>
        <a:custGeom>
          <a:avLst/>
          <a:gdLst/>
          <a:ahLst/>
          <a:cxnLst/>
          <a:rect l="0" t="0" r="0" b="0"/>
          <a:pathLst>
            <a:path>
              <a:moveTo>
                <a:pt x="0" y="329136"/>
              </a:moveTo>
              <a:lnTo>
                <a:pt x="166945" y="329136"/>
              </a:lnTo>
              <a:lnTo>
                <a:pt x="166945" y="0"/>
              </a:lnTo>
              <a:lnTo>
                <a:pt x="333890" y="0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6858484" y="5712340"/>
        <a:ext cx="23442" cy="23442"/>
      </dsp:txXfrm>
    </dsp:sp>
    <dsp:sp modelId="{24666EB8-BF7F-4236-9C7E-BFA9C7823B53}">
      <dsp:nvSpPr>
        <dsp:cNvPr id="0" name=""/>
        <dsp:cNvSpPr/>
      </dsp:nvSpPr>
      <dsp:spPr>
        <a:xfrm>
          <a:off x="4742709" y="5403349"/>
          <a:ext cx="321664" cy="4852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60832" y="0"/>
              </a:lnTo>
              <a:lnTo>
                <a:pt x="160832" y="485280"/>
              </a:lnTo>
              <a:lnTo>
                <a:pt x="321664" y="485280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4888986" y="5631434"/>
        <a:ext cx="29110" cy="29110"/>
      </dsp:txXfrm>
    </dsp:sp>
    <dsp:sp modelId="{9C625A25-827B-41B3-A947-837EF1296A03}">
      <dsp:nvSpPr>
        <dsp:cNvPr id="0" name=""/>
        <dsp:cNvSpPr/>
      </dsp:nvSpPr>
      <dsp:spPr>
        <a:xfrm>
          <a:off x="6709373" y="4889197"/>
          <a:ext cx="32777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27777" y="45720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6865067" y="4926722"/>
        <a:ext cx="16388" cy="16388"/>
      </dsp:txXfrm>
    </dsp:sp>
    <dsp:sp modelId="{9F129019-5290-414C-843D-FB3D80950321}">
      <dsp:nvSpPr>
        <dsp:cNvPr id="0" name=""/>
        <dsp:cNvSpPr/>
      </dsp:nvSpPr>
      <dsp:spPr>
        <a:xfrm>
          <a:off x="4742709" y="4934917"/>
          <a:ext cx="327777" cy="468431"/>
        </a:xfrm>
        <a:custGeom>
          <a:avLst/>
          <a:gdLst/>
          <a:ahLst/>
          <a:cxnLst/>
          <a:rect l="0" t="0" r="0" b="0"/>
          <a:pathLst>
            <a:path>
              <a:moveTo>
                <a:pt x="0" y="468431"/>
              </a:moveTo>
              <a:lnTo>
                <a:pt x="163888" y="468431"/>
              </a:lnTo>
              <a:lnTo>
                <a:pt x="163888" y="0"/>
              </a:lnTo>
              <a:lnTo>
                <a:pt x="327777" y="0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4892304" y="5154840"/>
        <a:ext cx="28586" cy="28586"/>
      </dsp:txXfrm>
    </dsp:sp>
    <dsp:sp modelId="{29C7D9A4-EECD-4EF9-BE73-2FA941AAD418}">
      <dsp:nvSpPr>
        <dsp:cNvPr id="0" name=""/>
        <dsp:cNvSpPr/>
      </dsp:nvSpPr>
      <dsp:spPr>
        <a:xfrm>
          <a:off x="2776044" y="3061189"/>
          <a:ext cx="327777" cy="234215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63888" y="0"/>
              </a:lnTo>
              <a:lnTo>
                <a:pt x="163888" y="2342159"/>
              </a:lnTo>
              <a:lnTo>
                <a:pt x="327777" y="2342159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/>
        </a:p>
      </dsp:txBody>
      <dsp:txXfrm>
        <a:off x="2880808" y="4173144"/>
        <a:ext cx="118249" cy="118249"/>
      </dsp:txXfrm>
    </dsp:sp>
    <dsp:sp modelId="{08F87503-A8FB-456B-A62A-62C6B073D352}">
      <dsp:nvSpPr>
        <dsp:cNvPr id="0" name=""/>
        <dsp:cNvSpPr/>
      </dsp:nvSpPr>
      <dsp:spPr>
        <a:xfrm>
          <a:off x="4742709" y="4264621"/>
          <a:ext cx="32777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27777" y="45720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4898403" y="4302146"/>
        <a:ext cx="16388" cy="16388"/>
      </dsp:txXfrm>
    </dsp:sp>
    <dsp:sp modelId="{9AD60AA6-13C3-4A98-BD0A-CFE748B16B20}">
      <dsp:nvSpPr>
        <dsp:cNvPr id="0" name=""/>
        <dsp:cNvSpPr/>
      </dsp:nvSpPr>
      <dsp:spPr>
        <a:xfrm>
          <a:off x="2776044" y="3061189"/>
          <a:ext cx="327777" cy="124915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63888" y="0"/>
              </a:lnTo>
              <a:lnTo>
                <a:pt x="163888" y="1249151"/>
              </a:lnTo>
              <a:lnTo>
                <a:pt x="327777" y="1249151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2907647" y="3653479"/>
        <a:ext cx="64572" cy="64572"/>
      </dsp:txXfrm>
    </dsp:sp>
    <dsp:sp modelId="{46EBFBA4-E9D6-4381-B454-1099313A8085}">
      <dsp:nvSpPr>
        <dsp:cNvPr id="0" name=""/>
        <dsp:cNvSpPr/>
      </dsp:nvSpPr>
      <dsp:spPr>
        <a:xfrm>
          <a:off x="4742709" y="2748901"/>
          <a:ext cx="327777" cy="9368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63888" y="0"/>
              </a:lnTo>
              <a:lnTo>
                <a:pt x="163888" y="936863"/>
              </a:lnTo>
              <a:lnTo>
                <a:pt x="327777" y="936863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4881784" y="3192519"/>
        <a:ext cx="49627" cy="49627"/>
      </dsp:txXfrm>
    </dsp:sp>
    <dsp:sp modelId="{8DADC64F-4458-4724-AE42-C0E598C2C055}">
      <dsp:nvSpPr>
        <dsp:cNvPr id="0" name=""/>
        <dsp:cNvSpPr/>
      </dsp:nvSpPr>
      <dsp:spPr>
        <a:xfrm>
          <a:off x="4742709" y="2748901"/>
          <a:ext cx="327777" cy="3122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63888" y="0"/>
              </a:lnTo>
              <a:lnTo>
                <a:pt x="163888" y="312287"/>
              </a:lnTo>
              <a:lnTo>
                <a:pt x="327777" y="312287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4895279" y="2893727"/>
        <a:ext cx="22636" cy="22636"/>
      </dsp:txXfrm>
    </dsp:sp>
    <dsp:sp modelId="{968AB948-7CEA-4B9A-AEF1-E7A65FED9518}">
      <dsp:nvSpPr>
        <dsp:cNvPr id="0" name=""/>
        <dsp:cNvSpPr/>
      </dsp:nvSpPr>
      <dsp:spPr>
        <a:xfrm>
          <a:off x="4742709" y="2436613"/>
          <a:ext cx="327777" cy="312287"/>
        </a:xfrm>
        <a:custGeom>
          <a:avLst/>
          <a:gdLst/>
          <a:ahLst/>
          <a:cxnLst/>
          <a:rect l="0" t="0" r="0" b="0"/>
          <a:pathLst>
            <a:path>
              <a:moveTo>
                <a:pt x="0" y="312287"/>
              </a:moveTo>
              <a:lnTo>
                <a:pt x="163888" y="312287"/>
              </a:lnTo>
              <a:lnTo>
                <a:pt x="163888" y="0"/>
              </a:lnTo>
              <a:lnTo>
                <a:pt x="327777" y="0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4895279" y="2581439"/>
        <a:ext cx="22636" cy="22636"/>
      </dsp:txXfrm>
    </dsp:sp>
    <dsp:sp modelId="{E6A18B0F-B08D-44F5-8E92-09945D435192}">
      <dsp:nvSpPr>
        <dsp:cNvPr id="0" name=""/>
        <dsp:cNvSpPr/>
      </dsp:nvSpPr>
      <dsp:spPr>
        <a:xfrm>
          <a:off x="4742709" y="1812037"/>
          <a:ext cx="327777" cy="936863"/>
        </a:xfrm>
        <a:custGeom>
          <a:avLst/>
          <a:gdLst/>
          <a:ahLst/>
          <a:cxnLst/>
          <a:rect l="0" t="0" r="0" b="0"/>
          <a:pathLst>
            <a:path>
              <a:moveTo>
                <a:pt x="0" y="936863"/>
              </a:moveTo>
              <a:lnTo>
                <a:pt x="163888" y="936863"/>
              </a:lnTo>
              <a:lnTo>
                <a:pt x="163888" y="0"/>
              </a:lnTo>
              <a:lnTo>
                <a:pt x="327777" y="0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4881784" y="2255656"/>
        <a:ext cx="49627" cy="49627"/>
      </dsp:txXfrm>
    </dsp:sp>
    <dsp:sp modelId="{AAC3866F-4346-4967-81B1-5B3BCAB4A54F}">
      <dsp:nvSpPr>
        <dsp:cNvPr id="0" name=""/>
        <dsp:cNvSpPr/>
      </dsp:nvSpPr>
      <dsp:spPr>
        <a:xfrm>
          <a:off x="2776044" y="2748901"/>
          <a:ext cx="327777" cy="312287"/>
        </a:xfrm>
        <a:custGeom>
          <a:avLst/>
          <a:gdLst/>
          <a:ahLst/>
          <a:cxnLst/>
          <a:rect l="0" t="0" r="0" b="0"/>
          <a:pathLst>
            <a:path>
              <a:moveTo>
                <a:pt x="0" y="312287"/>
              </a:moveTo>
              <a:lnTo>
                <a:pt x="163888" y="312287"/>
              </a:lnTo>
              <a:lnTo>
                <a:pt x="163888" y="0"/>
              </a:lnTo>
              <a:lnTo>
                <a:pt x="327777" y="0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2928615" y="2893727"/>
        <a:ext cx="22636" cy="22636"/>
      </dsp:txXfrm>
    </dsp:sp>
    <dsp:sp modelId="{2A8C9E2C-3381-4427-8FFA-0F46D4120F52}">
      <dsp:nvSpPr>
        <dsp:cNvPr id="0" name=""/>
        <dsp:cNvSpPr/>
      </dsp:nvSpPr>
      <dsp:spPr>
        <a:xfrm>
          <a:off x="6709373" y="1187461"/>
          <a:ext cx="327777" cy="3122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63888" y="0"/>
              </a:lnTo>
              <a:lnTo>
                <a:pt x="163888" y="312287"/>
              </a:lnTo>
              <a:lnTo>
                <a:pt x="327777" y="312287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6861944" y="1332287"/>
        <a:ext cx="22636" cy="22636"/>
      </dsp:txXfrm>
    </dsp:sp>
    <dsp:sp modelId="{660935B0-6C86-460E-A1C5-45216D855237}">
      <dsp:nvSpPr>
        <dsp:cNvPr id="0" name=""/>
        <dsp:cNvSpPr/>
      </dsp:nvSpPr>
      <dsp:spPr>
        <a:xfrm>
          <a:off x="6709373" y="875174"/>
          <a:ext cx="327777" cy="312287"/>
        </a:xfrm>
        <a:custGeom>
          <a:avLst/>
          <a:gdLst/>
          <a:ahLst/>
          <a:cxnLst/>
          <a:rect l="0" t="0" r="0" b="0"/>
          <a:pathLst>
            <a:path>
              <a:moveTo>
                <a:pt x="0" y="312287"/>
              </a:moveTo>
              <a:lnTo>
                <a:pt x="163888" y="312287"/>
              </a:lnTo>
              <a:lnTo>
                <a:pt x="163888" y="0"/>
              </a:lnTo>
              <a:lnTo>
                <a:pt x="327777" y="0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6861944" y="1019999"/>
        <a:ext cx="22636" cy="22636"/>
      </dsp:txXfrm>
    </dsp:sp>
    <dsp:sp modelId="{B2834CEA-91EA-44DD-AE05-ED18FAC10258}">
      <dsp:nvSpPr>
        <dsp:cNvPr id="0" name=""/>
        <dsp:cNvSpPr/>
      </dsp:nvSpPr>
      <dsp:spPr>
        <a:xfrm>
          <a:off x="4742709" y="719030"/>
          <a:ext cx="327777" cy="4684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63888" y="0"/>
              </a:lnTo>
              <a:lnTo>
                <a:pt x="163888" y="468431"/>
              </a:lnTo>
              <a:lnTo>
                <a:pt x="327777" y="468431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4892304" y="938952"/>
        <a:ext cx="28586" cy="28586"/>
      </dsp:txXfrm>
    </dsp:sp>
    <dsp:sp modelId="{81209777-4CF9-468D-A434-FA7AAA36D551}">
      <dsp:nvSpPr>
        <dsp:cNvPr id="0" name=""/>
        <dsp:cNvSpPr/>
      </dsp:nvSpPr>
      <dsp:spPr>
        <a:xfrm>
          <a:off x="6709373" y="204878"/>
          <a:ext cx="32777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27777" y="45720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6865067" y="242403"/>
        <a:ext cx="16388" cy="16388"/>
      </dsp:txXfrm>
    </dsp:sp>
    <dsp:sp modelId="{14AA1CD3-C5F3-4E2E-8539-6ADCA3255A84}">
      <dsp:nvSpPr>
        <dsp:cNvPr id="0" name=""/>
        <dsp:cNvSpPr/>
      </dsp:nvSpPr>
      <dsp:spPr>
        <a:xfrm>
          <a:off x="4742709" y="250598"/>
          <a:ext cx="327777" cy="468431"/>
        </a:xfrm>
        <a:custGeom>
          <a:avLst/>
          <a:gdLst/>
          <a:ahLst/>
          <a:cxnLst/>
          <a:rect l="0" t="0" r="0" b="0"/>
          <a:pathLst>
            <a:path>
              <a:moveTo>
                <a:pt x="0" y="468431"/>
              </a:moveTo>
              <a:lnTo>
                <a:pt x="163888" y="468431"/>
              </a:lnTo>
              <a:lnTo>
                <a:pt x="163888" y="0"/>
              </a:lnTo>
              <a:lnTo>
                <a:pt x="327777" y="0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4892304" y="470521"/>
        <a:ext cx="28586" cy="28586"/>
      </dsp:txXfrm>
    </dsp:sp>
    <dsp:sp modelId="{11BC874E-20D5-4459-9E8C-F16A9C3506C0}">
      <dsp:nvSpPr>
        <dsp:cNvPr id="0" name=""/>
        <dsp:cNvSpPr/>
      </dsp:nvSpPr>
      <dsp:spPr>
        <a:xfrm>
          <a:off x="2776044" y="719030"/>
          <a:ext cx="327777" cy="2342159"/>
        </a:xfrm>
        <a:custGeom>
          <a:avLst/>
          <a:gdLst/>
          <a:ahLst/>
          <a:cxnLst/>
          <a:rect l="0" t="0" r="0" b="0"/>
          <a:pathLst>
            <a:path>
              <a:moveTo>
                <a:pt x="0" y="2342159"/>
              </a:moveTo>
              <a:lnTo>
                <a:pt x="163888" y="2342159"/>
              </a:lnTo>
              <a:lnTo>
                <a:pt x="163888" y="0"/>
              </a:lnTo>
              <a:lnTo>
                <a:pt x="327777" y="0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/>
        </a:p>
      </dsp:txBody>
      <dsp:txXfrm>
        <a:off x="2880808" y="1830985"/>
        <a:ext cx="118249" cy="118249"/>
      </dsp:txXfrm>
    </dsp:sp>
    <dsp:sp modelId="{C98372B9-4A59-47C0-B9BA-E3394D0FF72B}">
      <dsp:nvSpPr>
        <dsp:cNvPr id="0" name=""/>
        <dsp:cNvSpPr/>
      </dsp:nvSpPr>
      <dsp:spPr>
        <a:xfrm>
          <a:off x="586622" y="3015469"/>
          <a:ext cx="32777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27777" y="45720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742316" y="3052995"/>
        <a:ext cx="16388" cy="16388"/>
      </dsp:txXfrm>
    </dsp:sp>
    <dsp:sp modelId="{B0487BAB-C716-4C31-A3A7-22041F476EF0}">
      <dsp:nvSpPr>
        <dsp:cNvPr id="0" name=""/>
        <dsp:cNvSpPr/>
      </dsp:nvSpPr>
      <dsp:spPr>
        <a:xfrm rot="16200000">
          <a:off x="-978104" y="2811359"/>
          <a:ext cx="2629793" cy="49966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Town Manager</a:t>
          </a:r>
          <a:endParaRPr lang="en-US" sz="3200" kern="1200" dirty="0"/>
        </a:p>
      </dsp:txBody>
      <dsp:txXfrm>
        <a:off x="-978104" y="2811359"/>
        <a:ext cx="2629793" cy="499660"/>
      </dsp:txXfrm>
    </dsp:sp>
    <dsp:sp modelId="{55E007FC-5C9A-42CC-9A4B-202B09CDBF6F}">
      <dsp:nvSpPr>
        <dsp:cNvPr id="0" name=""/>
        <dsp:cNvSpPr/>
      </dsp:nvSpPr>
      <dsp:spPr>
        <a:xfrm>
          <a:off x="914400" y="2667002"/>
          <a:ext cx="1861644" cy="788374"/>
        </a:xfrm>
        <a:prstGeom prst="rect">
          <a:avLst/>
        </a:prstGeom>
        <a:solidFill>
          <a:schemeClr val="accent6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Asset Management</a:t>
          </a:r>
          <a:endParaRPr lang="en-US" sz="1400" kern="1200" dirty="0"/>
        </a:p>
      </dsp:txBody>
      <dsp:txXfrm>
        <a:off x="914400" y="2667002"/>
        <a:ext cx="1861644" cy="788374"/>
      </dsp:txXfrm>
    </dsp:sp>
    <dsp:sp modelId="{3DA5BE6D-23EC-4637-9785-3A20CDA48145}">
      <dsp:nvSpPr>
        <dsp:cNvPr id="0" name=""/>
        <dsp:cNvSpPr/>
      </dsp:nvSpPr>
      <dsp:spPr>
        <a:xfrm>
          <a:off x="3103822" y="469199"/>
          <a:ext cx="1638887" cy="49966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Risk Management</a:t>
          </a:r>
          <a:endParaRPr lang="en-US" sz="1400" kern="1200" dirty="0"/>
        </a:p>
      </dsp:txBody>
      <dsp:txXfrm>
        <a:off x="3103822" y="469199"/>
        <a:ext cx="1638887" cy="499660"/>
      </dsp:txXfrm>
    </dsp:sp>
    <dsp:sp modelId="{38ADD28B-5900-41CA-BBC7-C62FA0F40901}">
      <dsp:nvSpPr>
        <dsp:cNvPr id="0" name=""/>
        <dsp:cNvSpPr/>
      </dsp:nvSpPr>
      <dsp:spPr>
        <a:xfrm>
          <a:off x="5070486" y="767"/>
          <a:ext cx="1638887" cy="49966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Insurance</a:t>
          </a:r>
          <a:endParaRPr lang="en-US" sz="1400" kern="1200" dirty="0"/>
        </a:p>
      </dsp:txBody>
      <dsp:txXfrm>
        <a:off x="5070486" y="767"/>
        <a:ext cx="1638887" cy="499660"/>
      </dsp:txXfrm>
    </dsp:sp>
    <dsp:sp modelId="{8FAF7096-3464-4998-8F4A-745527E26A4C}">
      <dsp:nvSpPr>
        <dsp:cNvPr id="0" name=""/>
        <dsp:cNvSpPr/>
      </dsp:nvSpPr>
      <dsp:spPr>
        <a:xfrm>
          <a:off x="7037150" y="767"/>
          <a:ext cx="1638887" cy="499660"/>
        </a:xfrm>
        <a:prstGeom prst="rect">
          <a:avLst/>
        </a:prstGeom>
        <a:solidFill>
          <a:schemeClr val="accent5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Assessment and Review</a:t>
          </a:r>
          <a:endParaRPr lang="en-US" sz="1400" kern="1200" dirty="0"/>
        </a:p>
      </dsp:txBody>
      <dsp:txXfrm>
        <a:off x="7037150" y="767"/>
        <a:ext cx="1638887" cy="499660"/>
      </dsp:txXfrm>
    </dsp:sp>
    <dsp:sp modelId="{E6B1024D-844D-4BEE-A2F3-57B6EBC62AA8}">
      <dsp:nvSpPr>
        <dsp:cNvPr id="0" name=""/>
        <dsp:cNvSpPr/>
      </dsp:nvSpPr>
      <dsp:spPr>
        <a:xfrm>
          <a:off x="5070486" y="937631"/>
          <a:ext cx="1638887" cy="49966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Loss Control</a:t>
          </a:r>
          <a:endParaRPr lang="en-US" sz="1400" kern="1200" dirty="0"/>
        </a:p>
      </dsp:txBody>
      <dsp:txXfrm>
        <a:off x="5070486" y="937631"/>
        <a:ext cx="1638887" cy="499660"/>
      </dsp:txXfrm>
    </dsp:sp>
    <dsp:sp modelId="{3F9B374F-F438-4937-BA6B-29B1A8AF5034}">
      <dsp:nvSpPr>
        <dsp:cNvPr id="0" name=""/>
        <dsp:cNvSpPr/>
      </dsp:nvSpPr>
      <dsp:spPr>
        <a:xfrm>
          <a:off x="7037150" y="625343"/>
          <a:ext cx="1638887" cy="499660"/>
        </a:xfrm>
        <a:prstGeom prst="rect">
          <a:avLst/>
        </a:prstGeom>
        <a:solidFill>
          <a:schemeClr val="accent5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Claims Administration</a:t>
          </a:r>
          <a:endParaRPr lang="en-US" sz="1400" kern="1200" dirty="0"/>
        </a:p>
      </dsp:txBody>
      <dsp:txXfrm>
        <a:off x="7037150" y="625343"/>
        <a:ext cx="1638887" cy="499660"/>
      </dsp:txXfrm>
    </dsp:sp>
    <dsp:sp modelId="{4528A39F-3C3C-4E04-8F18-EEE2AB76C07B}">
      <dsp:nvSpPr>
        <dsp:cNvPr id="0" name=""/>
        <dsp:cNvSpPr/>
      </dsp:nvSpPr>
      <dsp:spPr>
        <a:xfrm>
          <a:off x="7037150" y="1249919"/>
          <a:ext cx="1638887" cy="499660"/>
        </a:xfrm>
        <a:prstGeom prst="rect">
          <a:avLst/>
        </a:prstGeom>
        <a:solidFill>
          <a:schemeClr val="accent5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Asset Listing</a:t>
          </a:r>
          <a:endParaRPr lang="en-US" sz="1400" kern="1200" dirty="0"/>
        </a:p>
      </dsp:txBody>
      <dsp:txXfrm>
        <a:off x="7037150" y="1249919"/>
        <a:ext cx="1638887" cy="499660"/>
      </dsp:txXfrm>
    </dsp:sp>
    <dsp:sp modelId="{750A06BB-0653-4619-B50F-427EDAD68F55}">
      <dsp:nvSpPr>
        <dsp:cNvPr id="0" name=""/>
        <dsp:cNvSpPr/>
      </dsp:nvSpPr>
      <dsp:spPr>
        <a:xfrm>
          <a:off x="3103822" y="2499071"/>
          <a:ext cx="1638887" cy="49966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Land Use</a:t>
          </a:r>
          <a:endParaRPr lang="en-US" sz="1400" kern="1200" dirty="0"/>
        </a:p>
      </dsp:txBody>
      <dsp:txXfrm>
        <a:off x="3103822" y="2499071"/>
        <a:ext cx="1638887" cy="499660"/>
      </dsp:txXfrm>
    </dsp:sp>
    <dsp:sp modelId="{65D3B870-EEBA-46C4-9029-1C23387F1A79}">
      <dsp:nvSpPr>
        <dsp:cNvPr id="0" name=""/>
        <dsp:cNvSpPr/>
      </dsp:nvSpPr>
      <dsp:spPr>
        <a:xfrm>
          <a:off x="5070486" y="1562207"/>
          <a:ext cx="1638887" cy="49966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Gateway Greeters</a:t>
          </a:r>
          <a:endParaRPr lang="en-US" sz="1400" kern="1200" dirty="0"/>
        </a:p>
      </dsp:txBody>
      <dsp:txXfrm>
        <a:off x="5070486" y="1562207"/>
        <a:ext cx="1638887" cy="499660"/>
      </dsp:txXfrm>
    </dsp:sp>
    <dsp:sp modelId="{22813B93-28F7-42A1-9A43-80E190096CCC}">
      <dsp:nvSpPr>
        <dsp:cNvPr id="0" name=""/>
        <dsp:cNvSpPr/>
      </dsp:nvSpPr>
      <dsp:spPr>
        <a:xfrm>
          <a:off x="5070486" y="2186783"/>
          <a:ext cx="1638887" cy="499660"/>
        </a:xfrm>
        <a:prstGeom prst="rect">
          <a:avLst/>
        </a:prstGeom>
        <a:solidFill>
          <a:schemeClr val="accent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Parking</a:t>
          </a:r>
          <a:endParaRPr lang="en-US" sz="1400" kern="1200" dirty="0"/>
        </a:p>
      </dsp:txBody>
      <dsp:txXfrm>
        <a:off x="5070486" y="2186783"/>
        <a:ext cx="1638887" cy="499660"/>
      </dsp:txXfrm>
    </dsp:sp>
    <dsp:sp modelId="{362A7DE7-3A6B-4961-A309-D950A78FD66D}">
      <dsp:nvSpPr>
        <dsp:cNvPr id="0" name=""/>
        <dsp:cNvSpPr/>
      </dsp:nvSpPr>
      <dsp:spPr>
        <a:xfrm>
          <a:off x="5070486" y="2811359"/>
          <a:ext cx="1638887" cy="499660"/>
        </a:xfrm>
        <a:prstGeom prst="rect">
          <a:avLst/>
        </a:prstGeom>
        <a:solidFill>
          <a:schemeClr val="accent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Special Events</a:t>
          </a:r>
          <a:endParaRPr lang="en-US" sz="1400" kern="1200" dirty="0"/>
        </a:p>
      </dsp:txBody>
      <dsp:txXfrm>
        <a:off x="5070486" y="2811359"/>
        <a:ext cx="1638887" cy="499660"/>
      </dsp:txXfrm>
    </dsp:sp>
    <dsp:sp modelId="{FF28971B-6E71-41FC-954C-0D1AC9AF6782}">
      <dsp:nvSpPr>
        <dsp:cNvPr id="0" name=""/>
        <dsp:cNvSpPr/>
      </dsp:nvSpPr>
      <dsp:spPr>
        <a:xfrm>
          <a:off x="5070486" y="3435935"/>
          <a:ext cx="1638887" cy="499660"/>
        </a:xfrm>
        <a:prstGeom prst="rect">
          <a:avLst/>
        </a:prstGeom>
        <a:solidFill>
          <a:schemeClr val="accent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smtClean="0"/>
            <a:t>Heritage </a:t>
          </a:r>
          <a:r>
            <a:rPr lang="en-US" sz="1400" kern="1200" dirty="0" smtClean="0"/>
            <a:t>and monuments</a:t>
          </a:r>
          <a:endParaRPr lang="en-US" sz="1400" kern="1200" dirty="0"/>
        </a:p>
      </dsp:txBody>
      <dsp:txXfrm>
        <a:off x="5070486" y="3435935"/>
        <a:ext cx="1638887" cy="499660"/>
      </dsp:txXfrm>
    </dsp:sp>
    <dsp:sp modelId="{64C6D678-61CF-41B4-BDC8-B85BB79BD01B}">
      <dsp:nvSpPr>
        <dsp:cNvPr id="0" name=""/>
        <dsp:cNvSpPr/>
      </dsp:nvSpPr>
      <dsp:spPr>
        <a:xfrm>
          <a:off x="3103822" y="4060510"/>
          <a:ext cx="1638887" cy="49966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Licensing</a:t>
          </a:r>
          <a:endParaRPr lang="en-US" sz="1400" kern="1200" dirty="0"/>
        </a:p>
      </dsp:txBody>
      <dsp:txXfrm>
        <a:off x="3103822" y="4060510"/>
        <a:ext cx="1638887" cy="499660"/>
      </dsp:txXfrm>
    </dsp:sp>
    <dsp:sp modelId="{0160861F-245A-42EF-9775-D2B868D302FC}">
      <dsp:nvSpPr>
        <dsp:cNvPr id="0" name=""/>
        <dsp:cNvSpPr/>
      </dsp:nvSpPr>
      <dsp:spPr>
        <a:xfrm>
          <a:off x="5070486" y="4060510"/>
          <a:ext cx="1638887" cy="499660"/>
        </a:xfrm>
        <a:prstGeom prst="rect">
          <a:avLst/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Licensing Board (Staff Support)</a:t>
          </a:r>
          <a:endParaRPr lang="en-US" sz="1400" kern="1200" dirty="0"/>
        </a:p>
      </dsp:txBody>
      <dsp:txXfrm>
        <a:off x="5070486" y="4060510"/>
        <a:ext cx="1638887" cy="499660"/>
      </dsp:txXfrm>
    </dsp:sp>
    <dsp:sp modelId="{50B1602E-3A17-4923-8B25-BEA27D3CBD45}">
      <dsp:nvSpPr>
        <dsp:cNvPr id="0" name=""/>
        <dsp:cNvSpPr/>
      </dsp:nvSpPr>
      <dsp:spPr>
        <a:xfrm>
          <a:off x="3103822" y="5153518"/>
          <a:ext cx="1638887" cy="49966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Property Management</a:t>
          </a:r>
          <a:endParaRPr lang="en-US" sz="1400" kern="1200" dirty="0"/>
        </a:p>
      </dsp:txBody>
      <dsp:txXfrm>
        <a:off x="3103822" y="5153518"/>
        <a:ext cx="1638887" cy="499660"/>
      </dsp:txXfrm>
    </dsp:sp>
    <dsp:sp modelId="{BDAFF697-C97E-442D-87F2-31F59CC89BBD}">
      <dsp:nvSpPr>
        <dsp:cNvPr id="0" name=""/>
        <dsp:cNvSpPr/>
      </dsp:nvSpPr>
      <dsp:spPr>
        <a:xfrm>
          <a:off x="5070486" y="4685086"/>
          <a:ext cx="1638887" cy="49966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Tenant Management</a:t>
          </a:r>
          <a:endParaRPr lang="en-US" sz="1400" kern="1200" dirty="0"/>
        </a:p>
      </dsp:txBody>
      <dsp:txXfrm>
        <a:off x="5070486" y="4685086"/>
        <a:ext cx="1638887" cy="499660"/>
      </dsp:txXfrm>
    </dsp:sp>
    <dsp:sp modelId="{3EF8B426-1FC7-4924-9C5F-D62C881E1E78}">
      <dsp:nvSpPr>
        <dsp:cNvPr id="0" name=""/>
        <dsp:cNvSpPr/>
      </dsp:nvSpPr>
      <dsp:spPr>
        <a:xfrm>
          <a:off x="7037150" y="4685086"/>
          <a:ext cx="1638887" cy="499660"/>
        </a:xfrm>
        <a:prstGeom prst="rect">
          <a:avLst/>
        </a:prstGeom>
        <a:solidFill>
          <a:schemeClr val="accent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Leases and Use Agreements</a:t>
          </a:r>
          <a:endParaRPr lang="en-US" sz="1400" kern="1200" dirty="0"/>
        </a:p>
      </dsp:txBody>
      <dsp:txXfrm>
        <a:off x="7037150" y="4685086"/>
        <a:ext cx="1638887" cy="499660"/>
      </dsp:txXfrm>
    </dsp:sp>
    <dsp:sp modelId="{952CE9A6-5D2B-4827-AC49-258E6C20265F}">
      <dsp:nvSpPr>
        <dsp:cNvPr id="0" name=""/>
        <dsp:cNvSpPr/>
      </dsp:nvSpPr>
      <dsp:spPr>
        <a:xfrm>
          <a:off x="5064373" y="5638799"/>
          <a:ext cx="1638887" cy="499660"/>
        </a:xfrm>
        <a:prstGeom prst="rect">
          <a:avLst/>
        </a:prstGeom>
        <a:solidFill>
          <a:schemeClr val="accent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Asset Management</a:t>
          </a:r>
          <a:endParaRPr lang="en-US" sz="1400" kern="1200" dirty="0"/>
        </a:p>
      </dsp:txBody>
      <dsp:txXfrm>
        <a:off x="5064373" y="5638799"/>
        <a:ext cx="1638887" cy="499660"/>
      </dsp:txXfrm>
    </dsp:sp>
    <dsp:sp modelId="{985635C3-72CE-4BD5-8121-E3FA691462D5}">
      <dsp:nvSpPr>
        <dsp:cNvPr id="0" name=""/>
        <dsp:cNvSpPr/>
      </dsp:nvSpPr>
      <dsp:spPr>
        <a:xfrm>
          <a:off x="7037150" y="5309662"/>
          <a:ext cx="1638887" cy="499660"/>
        </a:xfrm>
        <a:prstGeom prst="rect">
          <a:avLst/>
        </a:prstGeom>
        <a:solidFill>
          <a:schemeClr val="accent5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Land Use/Acquisition and Disposition</a:t>
          </a:r>
          <a:endParaRPr lang="en-US" sz="1400" kern="1200" dirty="0"/>
        </a:p>
      </dsp:txBody>
      <dsp:txXfrm>
        <a:off x="7037150" y="5309662"/>
        <a:ext cx="1638887" cy="499660"/>
      </dsp:txXfrm>
    </dsp:sp>
    <dsp:sp modelId="{7ABB943C-A7C9-4FE9-AABF-85C3BF20ECB6}">
      <dsp:nvSpPr>
        <dsp:cNvPr id="0" name=""/>
        <dsp:cNvSpPr/>
      </dsp:nvSpPr>
      <dsp:spPr>
        <a:xfrm>
          <a:off x="7037150" y="5934238"/>
          <a:ext cx="1638887" cy="499660"/>
        </a:xfrm>
        <a:prstGeom prst="rect">
          <a:avLst/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AMAC (Committee staff support)</a:t>
          </a:r>
          <a:endParaRPr lang="en-US" sz="1400" kern="1200" dirty="0"/>
        </a:p>
      </dsp:txBody>
      <dsp:txXfrm>
        <a:off x="7037150" y="5934238"/>
        <a:ext cx="1638887" cy="4996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516582-A834-48E6-847D-526F8DA344A1}" type="datetimeFigureOut">
              <a:rPr lang="en-US" smtClean="0"/>
              <a:t>12/16/2020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5388" y="692150"/>
            <a:ext cx="46196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387850"/>
            <a:ext cx="5607050" cy="4156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525"/>
            <a:ext cx="3038475" cy="4619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772525"/>
            <a:ext cx="3038475" cy="4619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558F69-85E6-4B22-A282-ACB30FC770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6066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A998E-830E-4A74-9726-0B3139A87B17}" type="datetime1">
              <a:rPr lang="en-US" smtClean="0"/>
              <a:t>12/16/2020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12 2 2020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062C5-8CBD-4968-BB39-BA8B218B07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3687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D23EB-09C7-4562-94CC-71720FFC65F4}" type="datetime1">
              <a:rPr lang="en-US" smtClean="0"/>
              <a:t>12/16/2020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12 2 2020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062C5-8CBD-4968-BB39-BA8B218B07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78649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22C11-BF6C-42B5-B5DC-EA57F2F073AA}" type="datetime1">
              <a:rPr lang="en-US" smtClean="0"/>
              <a:t>12/16/2020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12 2 2020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062C5-8CBD-4968-BB39-BA8B218B07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4454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81527-0118-43D5-82F4-ED19D291AF73}" type="datetime1">
              <a:rPr lang="en-US" smtClean="0"/>
              <a:t>12/16/2020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12 2 2020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062C5-8CBD-4968-BB39-BA8B218B07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256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9C90B-24D6-4EB4-A185-8AFF198DFF29}" type="datetime1">
              <a:rPr lang="en-US" smtClean="0"/>
              <a:t>12/16/2020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12 2 2020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062C5-8CBD-4968-BB39-BA8B218B07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111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F310F-2FED-436D-B890-1DE0EBA47D05}" type="datetime1">
              <a:rPr lang="en-US" smtClean="0"/>
              <a:t>12/16/2020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12 2 2020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062C5-8CBD-4968-BB39-BA8B218B07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640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1539F-DC77-41D3-9076-E594D210ECDC}" type="datetime1">
              <a:rPr lang="en-US" smtClean="0"/>
              <a:t>12/16/2020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12 2 2020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062C5-8CBD-4968-BB39-BA8B218B07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45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56CD3-E1B9-419F-9747-03E77EF6DBCC}" type="datetime1">
              <a:rPr lang="en-US" smtClean="0"/>
              <a:t>12/16/2020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12 2 2020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062C5-8CBD-4968-BB39-BA8B218B07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9912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18E96-25CC-4AA8-A37F-6D2D0329A5C1}" type="datetime1">
              <a:rPr lang="en-US" smtClean="0"/>
              <a:t>12/16/2020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12 2 2020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062C5-8CBD-4968-BB39-BA8B218B07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574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7AD8D-1DFA-4615-9C14-328B33F4DC72}" type="datetime1">
              <a:rPr lang="en-US" smtClean="0"/>
              <a:t>12/16/2020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12 2 2020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062C5-8CBD-4968-BB39-BA8B218B07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8067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278CC-CC11-4D79-B629-4E487F2B2DD0}" type="datetime1">
              <a:rPr lang="en-US" smtClean="0"/>
              <a:t>12/16/2020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12 2 2020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062C5-8CBD-4968-BB39-BA8B218B07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3531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65CB95-9D81-46F6-9D70-460C926B7426}" type="datetime1">
              <a:rPr lang="en-US" smtClean="0"/>
              <a:t>12/16/2020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12 2 2020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0062C5-8CBD-4968-BB39-BA8B218B07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4900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494420386"/>
              </p:ext>
            </p:extLst>
          </p:nvPr>
        </p:nvGraphicFramePr>
        <p:xfrm>
          <a:off x="152400" y="152399"/>
          <a:ext cx="8763000" cy="6434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04800" y="381000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FY22 Proposal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12 2 2020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5056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E7674"/>
      </a:accent2>
      <a:accent3>
        <a:srgbClr val="EABD58"/>
      </a:accent3>
      <a:accent4>
        <a:srgbClr val="90B04A"/>
      </a:accent4>
      <a:accent5>
        <a:srgbClr val="5A89C2"/>
      </a:accent5>
      <a:accent6>
        <a:srgbClr val="856AA6"/>
      </a:accent6>
      <a:hlink>
        <a:srgbClr val="6565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2559</TotalTime>
  <Words>58</Words>
  <Application>Microsoft Office PowerPoint</Application>
  <PresentationFormat>On-screen Show (4:3)</PresentationFormat>
  <Paragraphs>23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Town of Barnstable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Hartsgrove, Liz</dc:creator>
  <cp:lastModifiedBy>Clyburn, Andy</cp:lastModifiedBy>
  <cp:revision>79</cp:revision>
  <cp:lastPrinted>2019-08-08T14:55:14Z</cp:lastPrinted>
  <dcterms:created xsi:type="dcterms:W3CDTF">2019-07-23T14:19:15Z</dcterms:created>
  <dcterms:modified xsi:type="dcterms:W3CDTF">2020-12-16T13:50:40Z</dcterms:modified>
</cp:coreProperties>
</file>